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Lst>
  <p:notesMasterIdLst>
    <p:notesMasterId r:id="rId14"/>
  </p:notesMasterIdLst>
  <p:handoutMasterIdLst>
    <p:handoutMasterId r:id="rId15"/>
  </p:handoutMasterIdLst>
  <p:sldIdLst>
    <p:sldId id="414" r:id="rId2"/>
    <p:sldId id="967" r:id="rId3"/>
    <p:sldId id="962" r:id="rId4"/>
    <p:sldId id="963" r:id="rId5"/>
    <p:sldId id="968" r:id="rId6"/>
    <p:sldId id="969" r:id="rId7"/>
    <p:sldId id="964" r:id="rId8"/>
    <p:sldId id="970" r:id="rId9"/>
    <p:sldId id="971" r:id="rId10"/>
    <p:sldId id="965" r:id="rId11"/>
    <p:sldId id="966" r:id="rId12"/>
    <p:sldId id="961" r:id="rId13"/>
  </p:sldIdLst>
  <p:sldSz cx="9144000" cy="6858000" type="screen4x3"/>
  <p:notesSz cx="6797675" cy="9926638"/>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99"/>
    <a:srgbClr val="9933FF"/>
    <a:srgbClr val="FFCC66"/>
    <a:srgbClr val="003399"/>
    <a:srgbClr val="9999FF"/>
    <a:srgbClr val="FF66CC"/>
    <a:srgbClr val="CC00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50" autoAdjust="0"/>
    <p:restoredTop sz="87478" autoAdjust="0"/>
  </p:normalViewPr>
  <p:slideViewPr>
    <p:cSldViewPr>
      <p:cViewPr>
        <p:scale>
          <a:sx n="80" d="100"/>
          <a:sy n="80" d="100"/>
        </p:scale>
        <p:origin x="-72" y="-498"/>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81" d="100"/>
          <a:sy n="81" d="100"/>
        </p:scale>
        <p:origin x="-1086" y="-90"/>
      </p:cViewPr>
      <p:guideLst>
        <p:guide orient="horz" pos="3125"/>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1026"/>
          <p:cNvSpPr>
            <a:spLocks noGrp="1" noChangeArrowheads="1"/>
          </p:cNvSpPr>
          <p:nvPr>
            <p:ph type="hdr" sz="quarter"/>
          </p:nvPr>
        </p:nvSpPr>
        <p:spPr bwMode="auto">
          <a:xfrm>
            <a:off x="0" y="0"/>
            <a:ext cx="3752395" cy="531957"/>
          </a:xfrm>
          <a:prstGeom prst="rect">
            <a:avLst/>
          </a:prstGeom>
          <a:noFill/>
          <a:ln w="9525">
            <a:noFill/>
            <a:miter lim="800000"/>
            <a:headEnd/>
            <a:tailEnd/>
          </a:ln>
          <a:effectLst/>
        </p:spPr>
        <p:txBody>
          <a:bodyPr vert="horz" wrap="square" lIns="92987" tIns="46494" rIns="92987" bIns="46494" numCol="1" anchor="t" anchorCtr="0" compatLnSpc="1">
            <a:prstTxWarp prst="textNoShape">
              <a:avLst/>
            </a:prstTxWarp>
          </a:bodyPr>
          <a:lstStyle>
            <a:lvl1pPr eaLnBrk="0" hangingPunct="0">
              <a:defRPr sz="1200" b="1">
                <a:latin typeface="Times New Roman" pitchFamily="18" charset="0"/>
              </a:defRPr>
            </a:lvl1pPr>
          </a:lstStyle>
          <a:p>
            <a:pPr>
              <a:defRPr/>
            </a:pPr>
            <a:r>
              <a:rPr lang="en-US" dirty="0"/>
              <a:t>Evidence informed  decision-making and </a:t>
            </a:r>
            <a:r>
              <a:rPr lang="en-US" dirty="0" err="1" smtClean="0"/>
              <a:t>HTA</a:t>
            </a:r>
            <a:endParaRPr lang="en-US" dirty="0" smtClean="0"/>
          </a:p>
          <a:p>
            <a:pPr>
              <a:defRPr/>
            </a:pPr>
            <a:r>
              <a:rPr lang="en-US" dirty="0" smtClean="0"/>
              <a:t>Istanbul, Turkey, November 2015</a:t>
            </a:r>
            <a:endParaRPr lang="en-US" dirty="0"/>
          </a:p>
        </p:txBody>
      </p:sp>
      <p:sp>
        <p:nvSpPr>
          <p:cNvPr id="124932" name="Rectangle 1028"/>
          <p:cNvSpPr>
            <a:spLocks noGrp="1" noChangeArrowheads="1"/>
          </p:cNvSpPr>
          <p:nvPr>
            <p:ph type="ftr" sz="quarter" idx="2"/>
          </p:nvPr>
        </p:nvSpPr>
        <p:spPr bwMode="auto">
          <a:xfrm>
            <a:off x="1" y="9451101"/>
            <a:ext cx="2972466" cy="454582"/>
          </a:xfrm>
          <a:prstGeom prst="rect">
            <a:avLst/>
          </a:prstGeom>
          <a:noFill/>
          <a:ln w="9525">
            <a:noFill/>
            <a:miter lim="800000"/>
            <a:headEnd/>
            <a:tailEnd/>
          </a:ln>
          <a:effectLst/>
        </p:spPr>
        <p:txBody>
          <a:bodyPr vert="horz" wrap="square" lIns="92987" tIns="46494" rIns="92987" bIns="46494" numCol="1" anchor="b" anchorCtr="0" compatLnSpc="1">
            <a:prstTxWarp prst="textNoShape">
              <a:avLst/>
            </a:prstTxWarp>
          </a:bodyPr>
          <a:lstStyle>
            <a:lvl1pPr eaLnBrk="0" hangingPunct="0">
              <a:defRPr sz="1200" b="1">
                <a:latin typeface="Times New Roman" pitchFamily="18" charset="0"/>
              </a:defRPr>
            </a:lvl1pPr>
          </a:lstStyle>
          <a:p>
            <a:pPr>
              <a:defRPr/>
            </a:pPr>
            <a:r>
              <a:rPr lang="bs-Latn-BA" dirty="0" smtClean="0"/>
              <a:t>Dr.sc.med. Ahmed Novo</a:t>
            </a:r>
            <a:endParaRPr lang="en-US" dirty="0"/>
          </a:p>
        </p:txBody>
      </p:sp>
      <p:sp>
        <p:nvSpPr>
          <p:cNvPr id="124933" name="Rectangle 1029"/>
          <p:cNvSpPr>
            <a:spLocks noGrp="1" noChangeArrowheads="1"/>
          </p:cNvSpPr>
          <p:nvPr>
            <p:ph type="sldNum" sz="quarter" idx="3"/>
          </p:nvPr>
        </p:nvSpPr>
        <p:spPr bwMode="auto">
          <a:xfrm>
            <a:off x="3888316" y="9451101"/>
            <a:ext cx="2894796" cy="454582"/>
          </a:xfrm>
          <a:prstGeom prst="rect">
            <a:avLst/>
          </a:prstGeom>
          <a:noFill/>
          <a:ln w="9525">
            <a:noFill/>
            <a:miter lim="800000"/>
            <a:headEnd/>
            <a:tailEnd/>
          </a:ln>
          <a:effectLst/>
        </p:spPr>
        <p:txBody>
          <a:bodyPr vert="horz" wrap="square" lIns="92987" tIns="46494" rIns="92987" bIns="46494" numCol="1" anchor="b" anchorCtr="0" compatLnSpc="1">
            <a:prstTxWarp prst="textNoShape">
              <a:avLst/>
            </a:prstTxWarp>
          </a:bodyPr>
          <a:lstStyle>
            <a:lvl1pPr algn="r" eaLnBrk="0" hangingPunct="0">
              <a:defRPr sz="1200" b="1">
                <a:latin typeface="Times New Roman" pitchFamily="18" charset="0"/>
              </a:defRPr>
            </a:lvl1pPr>
          </a:lstStyle>
          <a:p>
            <a:pPr>
              <a:defRPr/>
            </a:pPr>
            <a:fld id="{F812A181-8975-4A44-A668-D22FE3B2A60B}" type="slidenum">
              <a:rPr lang="en-US"/>
              <a:pPr>
                <a:defRPr/>
              </a:pPr>
              <a:t>‹#›</a:t>
            </a:fld>
            <a:endParaRPr lang="en-US" dirty="0"/>
          </a:p>
        </p:txBody>
      </p:sp>
    </p:spTree>
    <p:extLst>
      <p:ext uri="{BB962C8B-B14F-4D97-AF65-F5344CB8AC3E}">
        <p14:creationId xmlns:p14="http://schemas.microsoft.com/office/powerpoint/2010/main" val="198375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4958" cy="496493"/>
          </a:xfrm>
          <a:prstGeom prst="rect">
            <a:avLst/>
          </a:prstGeom>
          <a:noFill/>
          <a:ln w="9525">
            <a:noFill/>
            <a:miter lim="800000"/>
            <a:headEnd/>
            <a:tailEnd/>
          </a:ln>
          <a:effectLst/>
        </p:spPr>
        <p:txBody>
          <a:bodyPr vert="horz" wrap="square" lIns="92987" tIns="46494" rIns="92987" bIns="46494" numCol="1" anchor="t" anchorCtr="0" compatLnSpc="1">
            <a:prstTxWarp prst="textNoShape">
              <a:avLst/>
            </a:prstTxWarp>
          </a:bodyPr>
          <a:lstStyle>
            <a:lvl1pPr eaLnBrk="0" hangingPunct="0">
              <a:defRPr sz="1200">
                <a:latin typeface="Times New Roman" pitchFamily="18" charset="0"/>
              </a:defRPr>
            </a:lvl1pPr>
          </a:lstStyle>
          <a:p>
            <a:pPr>
              <a:defRPr/>
            </a:pPr>
            <a:r>
              <a:rPr lang="en-US"/>
              <a:t>AKAZ - Agencija za kvalitet i akreditaciju  uzdravstvu FBiH</a:t>
            </a:r>
          </a:p>
        </p:txBody>
      </p:sp>
      <p:sp>
        <p:nvSpPr>
          <p:cNvPr id="37891" name="Rectangle 3"/>
          <p:cNvSpPr>
            <a:spLocks noGrp="1" noChangeArrowheads="1"/>
          </p:cNvSpPr>
          <p:nvPr>
            <p:ph type="dt" idx="1"/>
          </p:nvPr>
        </p:nvSpPr>
        <p:spPr bwMode="auto">
          <a:xfrm>
            <a:off x="3852717" y="0"/>
            <a:ext cx="2944958" cy="496493"/>
          </a:xfrm>
          <a:prstGeom prst="rect">
            <a:avLst/>
          </a:prstGeom>
          <a:noFill/>
          <a:ln w="9525">
            <a:noFill/>
            <a:miter lim="800000"/>
            <a:headEnd/>
            <a:tailEnd/>
          </a:ln>
          <a:effectLst/>
        </p:spPr>
        <p:txBody>
          <a:bodyPr vert="horz" wrap="square" lIns="92987" tIns="46494" rIns="92987" bIns="46494" numCol="1" anchor="t" anchorCtr="0" compatLnSpc="1">
            <a:prstTxWarp prst="textNoShape">
              <a:avLst/>
            </a:prstTxWarp>
          </a:bodyPr>
          <a:lstStyle>
            <a:lvl1pPr algn="r" eaLnBrk="0" hangingPunct="0">
              <a:defRPr sz="1200">
                <a:latin typeface="Times New Roman" pitchFamily="18" charset="0"/>
              </a:defRPr>
            </a:lvl1pPr>
          </a:lstStyle>
          <a:p>
            <a:pPr>
              <a:defRPr/>
            </a:pPr>
            <a:fld id="{5970A204-6126-4504-9462-C0ADE04072EF}" type="datetime1">
              <a:rPr lang="en-US"/>
              <a:pPr>
                <a:defRPr/>
              </a:pPr>
              <a:t>11/19/2015</a:t>
            </a:fld>
            <a:endParaRPr lang="en-US" dirty="0"/>
          </a:p>
        </p:txBody>
      </p:sp>
      <p:sp>
        <p:nvSpPr>
          <p:cNvPr id="46084" name="Rectangle 4"/>
          <p:cNvSpPr>
            <a:spLocks noGrp="1" noRot="1" noChangeAspect="1" noChangeArrowheads="1" noTextEdit="1"/>
          </p:cNvSpPr>
          <p:nvPr>
            <p:ph type="sldImg" idx="2"/>
          </p:nvPr>
        </p:nvSpPr>
        <p:spPr bwMode="auto">
          <a:xfrm>
            <a:off x="917575" y="744538"/>
            <a:ext cx="4967288" cy="3725862"/>
          </a:xfrm>
          <a:prstGeom prst="rect">
            <a:avLst/>
          </a:prstGeom>
          <a:noFill/>
          <a:ln w="9525">
            <a:solidFill>
              <a:srgbClr val="000000"/>
            </a:solidFill>
            <a:miter lim="800000"/>
            <a:headEnd/>
            <a:tailEnd/>
          </a:ln>
        </p:spPr>
      </p:sp>
      <p:sp>
        <p:nvSpPr>
          <p:cNvPr id="37893" name="Rectangle 5"/>
          <p:cNvSpPr>
            <a:spLocks noGrp="1" noChangeArrowheads="1"/>
          </p:cNvSpPr>
          <p:nvPr>
            <p:ph type="body" sz="quarter" idx="3"/>
          </p:nvPr>
        </p:nvSpPr>
        <p:spPr bwMode="auto">
          <a:xfrm>
            <a:off x="906142" y="4711849"/>
            <a:ext cx="4985393" cy="4470050"/>
          </a:xfrm>
          <a:prstGeom prst="rect">
            <a:avLst/>
          </a:prstGeom>
          <a:noFill/>
          <a:ln w="9525">
            <a:noFill/>
            <a:miter lim="800000"/>
            <a:headEnd/>
            <a:tailEnd/>
          </a:ln>
          <a:effectLst/>
        </p:spPr>
        <p:txBody>
          <a:bodyPr vert="horz" wrap="square" lIns="92987" tIns="46494" rIns="92987" bIns="4649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7894" name="Rectangle 6"/>
          <p:cNvSpPr>
            <a:spLocks noGrp="1" noChangeArrowheads="1"/>
          </p:cNvSpPr>
          <p:nvPr>
            <p:ph type="ftr" sz="quarter" idx="4"/>
          </p:nvPr>
        </p:nvSpPr>
        <p:spPr bwMode="auto">
          <a:xfrm>
            <a:off x="0" y="9430145"/>
            <a:ext cx="2944958" cy="496493"/>
          </a:xfrm>
          <a:prstGeom prst="rect">
            <a:avLst/>
          </a:prstGeom>
          <a:noFill/>
          <a:ln w="9525">
            <a:noFill/>
            <a:miter lim="800000"/>
            <a:headEnd/>
            <a:tailEnd/>
          </a:ln>
          <a:effectLst/>
        </p:spPr>
        <p:txBody>
          <a:bodyPr vert="horz" wrap="square" lIns="92987" tIns="46494" rIns="92987" bIns="46494" numCol="1" anchor="b" anchorCtr="0" compatLnSpc="1">
            <a:prstTxWarp prst="textNoShape">
              <a:avLst/>
            </a:prstTxWarp>
          </a:bodyPr>
          <a:lstStyle>
            <a:lvl1pPr eaLnBrk="0" hangingPunct="0">
              <a:defRPr sz="1200">
                <a:latin typeface="Times New Roman" pitchFamily="18" charset="0"/>
              </a:defRPr>
            </a:lvl1pPr>
          </a:lstStyle>
          <a:p>
            <a:pPr>
              <a:defRPr/>
            </a:pPr>
            <a:r>
              <a:rPr lang="bs-Latn-BA"/>
              <a:t>Zoran Riđanović</a:t>
            </a:r>
            <a:endParaRPr lang="en-US"/>
          </a:p>
        </p:txBody>
      </p:sp>
      <p:sp>
        <p:nvSpPr>
          <p:cNvPr id="37895" name="Rectangle 7"/>
          <p:cNvSpPr>
            <a:spLocks noGrp="1" noChangeArrowheads="1"/>
          </p:cNvSpPr>
          <p:nvPr>
            <p:ph type="sldNum" sz="quarter" idx="5"/>
          </p:nvPr>
        </p:nvSpPr>
        <p:spPr bwMode="auto">
          <a:xfrm>
            <a:off x="3852717" y="9430145"/>
            <a:ext cx="2944958" cy="496493"/>
          </a:xfrm>
          <a:prstGeom prst="rect">
            <a:avLst/>
          </a:prstGeom>
          <a:noFill/>
          <a:ln w="9525">
            <a:noFill/>
            <a:miter lim="800000"/>
            <a:headEnd/>
            <a:tailEnd/>
          </a:ln>
          <a:effectLst/>
        </p:spPr>
        <p:txBody>
          <a:bodyPr vert="horz" wrap="square" lIns="92987" tIns="46494" rIns="92987" bIns="46494" numCol="1" anchor="b" anchorCtr="0" compatLnSpc="1">
            <a:prstTxWarp prst="textNoShape">
              <a:avLst/>
            </a:prstTxWarp>
          </a:bodyPr>
          <a:lstStyle>
            <a:lvl1pPr algn="r" eaLnBrk="0" hangingPunct="0">
              <a:defRPr sz="1200">
                <a:latin typeface="Times New Roman" pitchFamily="18" charset="0"/>
              </a:defRPr>
            </a:lvl1pPr>
          </a:lstStyle>
          <a:p>
            <a:pPr>
              <a:defRPr/>
            </a:pPr>
            <a:fld id="{C1A698E0-5F0F-4530-9B99-9B3D3F456CD0}" type="slidenum">
              <a:rPr lang="en-US"/>
              <a:pPr>
                <a:defRPr/>
              </a:pPr>
              <a:t>‹#›</a:t>
            </a:fld>
            <a:endParaRPr lang="en-US" dirty="0"/>
          </a:p>
        </p:txBody>
      </p:sp>
    </p:spTree>
    <p:extLst>
      <p:ext uri="{BB962C8B-B14F-4D97-AF65-F5344CB8AC3E}">
        <p14:creationId xmlns:p14="http://schemas.microsoft.com/office/powerpoint/2010/main" val="322234623"/>
      </p:ext>
    </p:extLst>
  </p:cSld>
  <p:clrMap bg1="lt1" tx1="dk1" bg2="lt2" tx2="dk2" accent1="accent1" accent2="accent2" accent3="accent3" accent4="accent4" accent5="accent5" accent6="accent6" hlink="hlink" folHlink="folHlink"/>
  <p:hf ftr="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a:noFill/>
        </p:spPr>
        <p:txBody>
          <a:bodyPr/>
          <a:lstStyle/>
          <a:p>
            <a:r>
              <a:rPr lang="en-US" dirty="0" smtClean="0"/>
              <a:t>AKAZ</a:t>
            </a:r>
          </a:p>
        </p:txBody>
      </p:sp>
      <p:sp>
        <p:nvSpPr>
          <p:cNvPr id="47108" name="Rectangle 7"/>
          <p:cNvSpPr>
            <a:spLocks noGrp="1" noChangeArrowheads="1"/>
          </p:cNvSpPr>
          <p:nvPr>
            <p:ph type="sldNum" sz="quarter" idx="5"/>
          </p:nvPr>
        </p:nvSpPr>
        <p:spPr>
          <a:noFill/>
        </p:spPr>
        <p:txBody>
          <a:bodyPr/>
          <a:lstStyle/>
          <a:p>
            <a:fld id="{1CF45098-6036-46DB-9BED-559A6767725C}" type="slidenum">
              <a:rPr lang="en-US" smtClean="0"/>
              <a:pPr/>
              <a:t>1</a:t>
            </a:fld>
            <a:endParaRPr lang="en-US" smtClean="0"/>
          </a:p>
        </p:txBody>
      </p:sp>
      <p:sp>
        <p:nvSpPr>
          <p:cNvPr id="47109" name="Rectangle 2"/>
          <p:cNvSpPr>
            <a:spLocks noGrp="1" noRot="1" noChangeAspect="1" noChangeArrowheads="1" noTextEdit="1"/>
          </p:cNvSpPr>
          <p:nvPr>
            <p:ph type="sldImg"/>
          </p:nvPr>
        </p:nvSpPr>
        <p:spPr>
          <a:ln/>
        </p:spPr>
      </p:sp>
      <p:sp>
        <p:nvSpPr>
          <p:cNvPr id="47110" name="Rectangle 3"/>
          <p:cNvSpPr>
            <a:spLocks noGrp="1" noChangeArrowheads="1"/>
          </p:cNvSpPr>
          <p:nvPr>
            <p:ph type="body" idx="1"/>
          </p:nvPr>
        </p:nvSpPr>
        <p:spPr>
          <a:noFill/>
          <a:ln/>
        </p:spPr>
        <p:txBody>
          <a:bodyPr/>
          <a:lstStyle/>
          <a:p>
            <a:endParaRPr lang="sr-Latn-C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endParaRPr lang="bs-Latn-BA" dirty="0"/>
          </a:p>
        </p:txBody>
      </p:sp>
      <p:sp>
        <p:nvSpPr>
          <p:cNvPr id="4" name="Header Placeholder 3"/>
          <p:cNvSpPr>
            <a:spLocks noGrp="1"/>
          </p:cNvSpPr>
          <p:nvPr>
            <p:ph type="hdr" sz="quarter" idx="10"/>
          </p:nvPr>
        </p:nvSpPr>
        <p:spPr/>
        <p:txBody>
          <a:bodyPr/>
          <a:lstStyle/>
          <a:p>
            <a:pPr>
              <a:defRPr/>
            </a:pPr>
            <a:r>
              <a:rPr lang="en-US" smtClean="0"/>
              <a:t>AKAZ - Agencija za kvalitet i akreditaciju  uzdravstvu FBiH</a:t>
            </a:r>
            <a:endParaRPr lang="en-US"/>
          </a:p>
        </p:txBody>
      </p:sp>
      <p:sp>
        <p:nvSpPr>
          <p:cNvPr id="5" name="Date Placeholder 4"/>
          <p:cNvSpPr>
            <a:spLocks noGrp="1"/>
          </p:cNvSpPr>
          <p:nvPr>
            <p:ph type="dt" idx="11"/>
          </p:nvPr>
        </p:nvSpPr>
        <p:spPr/>
        <p:txBody>
          <a:bodyPr/>
          <a:lstStyle/>
          <a:p>
            <a:pPr>
              <a:defRPr/>
            </a:pPr>
            <a:fld id="{5970A204-6126-4504-9462-C0ADE04072EF}" type="datetime1">
              <a:rPr lang="en-US" smtClean="0"/>
              <a:pPr>
                <a:defRPr/>
              </a:pPr>
              <a:t>11/19/2015</a:t>
            </a:fld>
            <a:endParaRPr lang="en-US" dirty="0"/>
          </a:p>
        </p:txBody>
      </p:sp>
      <p:sp>
        <p:nvSpPr>
          <p:cNvPr id="6" name="Slide Number Placeholder 5"/>
          <p:cNvSpPr>
            <a:spLocks noGrp="1"/>
          </p:cNvSpPr>
          <p:nvPr>
            <p:ph type="sldNum" sz="quarter" idx="12"/>
          </p:nvPr>
        </p:nvSpPr>
        <p:spPr/>
        <p:txBody>
          <a:bodyPr/>
          <a:lstStyle/>
          <a:p>
            <a:pPr>
              <a:defRPr/>
            </a:pPr>
            <a:fld id="{C1A698E0-5F0F-4530-9B99-9B3D3F456CD0}" type="slidenum">
              <a:rPr lang="en-US" smtClean="0"/>
              <a:pPr>
                <a:defRPr/>
              </a:pPr>
              <a:t>5</a:t>
            </a:fld>
            <a:endParaRPr lang="en-US" dirty="0"/>
          </a:p>
        </p:txBody>
      </p:sp>
    </p:spTree>
    <p:extLst>
      <p:ext uri="{BB962C8B-B14F-4D97-AF65-F5344CB8AC3E}">
        <p14:creationId xmlns:p14="http://schemas.microsoft.com/office/powerpoint/2010/main" val="2874548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s-Latn-BA" dirty="0"/>
          </a:p>
        </p:txBody>
      </p:sp>
      <p:sp>
        <p:nvSpPr>
          <p:cNvPr id="4" name="Header Placeholder 3"/>
          <p:cNvSpPr>
            <a:spLocks noGrp="1"/>
          </p:cNvSpPr>
          <p:nvPr>
            <p:ph type="hdr" sz="quarter" idx="10"/>
          </p:nvPr>
        </p:nvSpPr>
        <p:spPr/>
        <p:txBody>
          <a:bodyPr/>
          <a:lstStyle/>
          <a:p>
            <a:pPr>
              <a:defRPr/>
            </a:pPr>
            <a:r>
              <a:rPr lang="en-US" smtClean="0"/>
              <a:t>AKAZ - Agencija za kvalitet i akreditaciju  uzdravstvu FBiH</a:t>
            </a:r>
            <a:endParaRPr lang="en-US"/>
          </a:p>
        </p:txBody>
      </p:sp>
      <p:sp>
        <p:nvSpPr>
          <p:cNvPr id="5" name="Date Placeholder 4"/>
          <p:cNvSpPr>
            <a:spLocks noGrp="1"/>
          </p:cNvSpPr>
          <p:nvPr>
            <p:ph type="dt" idx="11"/>
          </p:nvPr>
        </p:nvSpPr>
        <p:spPr/>
        <p:txBody>
          <a:bodyPr/>
          <a:lstStyle/>
          <a:p>
            <a:pPr>
              <a:defRPr/>
            </a:pPr>
            <a:fld id="{5970A204-6126-4504-9462-C0ADE04072EF}" type="datetime1">
              <a:rPr lang="en-US" smtClean="0"/>
              <a:pPr>
                <a:defRPr/>
              </a:pPr>
              <a:t>11/19/2015</a:t>
            </a:fld>
            <a:endParaRPr lang="en-US" dirty="0"/>
          </a:p>
        </p:txBody>
      </p:sp>
      <p:sp>
        <p:nvSpPr>
          <p:cNvPr id="6" name="Slide Number Placeholder 5"/>
          <p:cNvSpPr>
            <a:spLocks noGrp="1"/>
          </p:cNvSpPr>
          <p:nvPr>
            <p:ph type="sldNum" sz="quarter" idx="12"/>
          </p:nvPr>
        </p:nvSpPr>
        <p:spPr/>
        <p:txBody>
          <a:bodyPr/>
          <a:lstStyle/>
          <a:p>
            <a:pPr>
              <a:defRPr/>
            </a:pPr>
            <a:fld id="{C1A698E0-5F0F-4530-9B99-9B3D3F456CD0}" type="slidenum">
              <a:rPr lang="en-US" smtClean="0"/>
              <a:pPr>
                <a:defRPr/>
              </a:pPr>
              <a:t>7</a:t>
            </a:fld>
            <a:endParaRPr lang="en-US" dirty="0"/>
          </a:p>
        </p:txBody>
      </p:sp>
    </p:spTree>
    <p:extLst>
      <p:ext uri="{BB962C8B-B14F-4D97-AF65-F5344CB8AC3E}">
        <p14:creationId xmlns:p14="http://schemas.microsoft.com/office/powerpoint/2010/main" val="3655031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s-Latn-BA" dirty="0"/>
          </a:p>
        </p:txBody>
      </p:sp>
      <p:sp>
        <p:nvSpPr>
          <p:cNvPr id="4" name="Header Placeholder 3"/>
          <p:cNvSpPr>
            <a:spLocks noGrp="1"/>
          </p:cNvSpPr>
          <p:nvPr>
            <p:ph type="hdr" sz="quarter" idx="10"/>
          </p:nvPr>
        </p:nvSpPr>
        <p:spPr/>
        <p:txBody>
          <a:bodyPr/>
          <a:lstStyle/>
          <a:p>
            <a:pPr>
              <a:defRPr/>
            </a:pPr>
            <a:r>
              <a:rPr lang="en-US" smtClean="0"/>
              <a:t>AKAZ - Agencija za kvalitet i akreditaciju  uzdravstvu FBiH</a:t>
            </a:r>
            <a:endParaRPr lang="en-US"/>
          </a:p>
        </p:txBody>
      </p:sp>
      <p:sp>
        <p:nvSpPr>
          <p:cNvPr id="5" name="Date Placeholder 4"/>
          <p:cNvSpPr>
            <a:spLocks noGrp="1"/>
          </p:cNvSpPr>
          <p:nvPr>
            <p:ph type="dt" idx="11"/>
          </p:nvPr>
        </p:nvSpPr>
        <p:spPr/>
        <p:txBody>
          <a:bodyPr/>
          <a:lstStyle/>
          <a:p>
            <a:pPr>
              <a:defRPr/>
            </a:pPr>
            <a:fld id="{5970A204-6126-4504-9462-C0ADE04072EF}" type="datetime1">
              <a:rPr lang="en-US" smtClean="0"/>
              <a:pPr>
                <a:defRPr/>
              </a:pPr>
              <a:t>11/19/2015</a:t>
            </a:fld>
            <a:endParaRPr lang="en-US" dirty="0"/>
          </a:p>
        </p:txBody>
      </p:sp>
      <p:sp>
        <p:nvSpPr>
          <p:cNvPr id="6" name="Slide Number Placeholder 5"/>
          <p:cNvSpPr>
            <a:spLocks noGrp="1"/>
          </p:cNvSpPr>
          <p:nvPr>
            <p:ph type="sldNum" sz="quarter" idx="12"/>
          </p:nvPr>
        </p:nvSpPr>
        <p:spPr/>
        <p:txBody>
          <a:bodyPr/>
          <a:lstStyle/>
          <a:p>
            <a:pPr>
              <a:defRPr/>
            </a:pPr>
            <a:fld id="{C1A698E0-5F0F-4530-9B99-9B3D3F456CD0}" type="slidenum">
              <a:rPr lang="en-US" smtClean="0"/>
              <a:pPr>
                <a:defRPr/>
              </a:pPr>
              <a:t>8</a:t>
            </a:fld>
            <a:endParaRPr lang="en-US" dirty="0"/>
          </a:p>
        </p:txBody>
      </p:sp>
    </p:spTree>
    <p:extLst>
      <p:ext uri="{BB962C8B-B14F-4D97-AF65-F5344CB8AC3E}">
        <p14:creationId xmlns:p14="http://schemas.microsoft.com/office/powerpoint/2010/main" val="2802645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s-Latn-BA" dirty="0"/>
          </a:p>
        </p:txBody>
      </p:sp>
      <p:sp>
        <p:nvSpPr>
          <p:cNvPr id="4" name="Header Placeholder 3"/>
          <p:cNvSpPr>
            <a:spLocks noGrp="1"/>
          </p:cNvSpPr>
          <p:nvPr>
            <p:ph type="hdr" sz="quarter" idx="10"/>
          </p:nvPr>
        </p:nvSpPr>
        <p:spPr/>
        <p:txBody>
          <a:bodyPr/>
          <a:lstStyle/>
          <a:p>
            <a:pPr>
              <a:defRPr/>
            </a:pPr>
            <a:r>
              <a:rPr lang="en-US" smtClean="0"/>
              <a:t>AKAZ - Agencija za kvalitet i akreditaciju  uzdravstvu FBiH</a:t>
            </a:r>
            <a:endParaRPr lang="en-US"/>
          </a:p>
        </p:txBody>
      </p:sp>
      <p:sp>
        <p:nvSpPr>
          <p:cNvPr id="5" name="Date Placeholder 4"/>
          <p:cNvSpPr>
            <a:spLocks noGrp="1"/>
          </p:cNvSpPr>
          <p:nvPr>
            <p:ph type="dt" idx="11"/>
          </p:nvPr>
        </p:nvSpPr>
        <p:spPr/>
        <p:txBody>
          <a:bodyPr/>
          <a:lstStyle/>
          <a:p>
            <a:pPr>
              <a:defRPr/>
            </a:pPr>
            <a:fld id="{5970A204-6126-4504-9462-C0ADE04072EF}" type="datetime1">
              <a:rPr lang="en-US" smtClean="0"/>
              <a:pPr>
                <a:defRPr/>
              </a:pPr>
              <a:t>11/19/2015</a:t>
            </a:fld>
            <a:endParaRPr lang="en-US" dirty="0"/>
          </a:p>
        </p:txBody>
      </p:sp>
      <p:sp>
        <p:nvSpPr>
          <p:cNvPr id="6" name="Slide Number Placeholder 5"/>
          <p:cNvSpPr>
            <a:spLocks noGrp="1"/>
          </p:cNvSpPr>
          <p:nvPr>
            <p:ph type="sldNum" sz="quarter" idx="12"/>
          </p:nvPr>
        </p:nvSpPr>
        <p:spPr/>
        <p:txBody>
          <a:bodyPr/>
          <a:lstStyle/>
          <a:p>
            <a:pPr>
              <a:defRPr/>
            </a:pPr>
            <a:fld id="{C1A698E0-5F0F-4530-9B99-9B3D3F456CD0}" type="slidenum">
              <a:rPr lang="en-US" smtClean="0"/>
              <a:pPr>
                <a:defRPr/>
              </a:pPr>
              <a:t>9</a:t>
            </a:fld>
            <a:endParaRPr lang="en-US" dirty="0"/>
          </a:p>
        </p:txBody>
      </p:sp>
    </p:spTree>
    <p:extLst>
      <p:ext uri="{BB962C8B-B14F-4D97-AF65-F5344CB8AC3E}">
        <p14:creationId xmlns:p14="http://schemas.microsoft.com/office/powerpoint/2010/main" val="2802645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s-Latn-BA" altLang="sr-Latn-RS" smtClean="0"/>
          </a:p>
        </p:txBody>
      </p:sp>
      <p:sp>
        <p:nvSpPr>
          <p:cNvPr id="31748"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3842" indent="-286093" eaLnBrk="0" hangingPunct="0">
              <a:spcBef>
                <a:spcPct val="30000"/>
              </a:spcBef>
              <a:defRPr sz="1200">
                <a:solidFill>
                  <a:schemeClr val="tx1"/>
                </a:solidFill>
                <a:latin typeface="Times New Roman" pitchFamily="18" charset="0"/>
              </a:defRPr>
            </a:lvl2pPr>
            <a:lvl3pPr marL="1144372" indent="-228874" eaLnBrk="0" hangingPunct="0">
              <a:spcBef>
                <a:spcPct val="30000"/>
              </a:spcBef>
              <a:defRPr sz="1200">
                <a:solidFill>
                  <a:schemeClr val="tx1"/>
                </a:solidFill>
                <a:latin typeface="Times New Roman" pitchFamily="18" charset="0"/>
              </a:defRPr>
            </a:lvl3pPr>
            <a:lvl4pPr marL="1602120" indent="-228874" eaLnBrk="0" hangingPunct="0">
              <a:spcBef>
                <a:spcPct val="30000"/>
              </a:spcBef>
              <a:defRPr sz="1200">
                <a:solidFill>
                  <a:schemeClr val="tx1"/>
                </a:solidFill>
                <a:latin typeface="Times New Roman" pitchFamily="18" charset="0"/>
              </a:defRPr>
            </a:lvl4pPr>
            <a:lvl5pPr marL="2059869" indent="-228874" eaLnBrk="0" hangingPunct="0">
              <a:spcBef>
                <a:spcPct val="30000"/>
              </a:spcBef>
              <a:defRPr sz="1200">
                <a:solidFill>
                  <a:schemeClr val="tx1"/>
                </a:solidFill>
                <a:latin typeface="Times New Roman" pitchFamily="18" charset="0"/>
              </a:defRPr>
            </a:lvl5pPr>
            <a:lvl6pPr marL="2517618" indent="-228874" eaLnBrk="0" fontAlgn="base" hangingPunct="0">
              <a:spcBef>
                <a:spcPct val="30000"/>
              </a:spcBef>
              <a:spcAft>
                <a:spcPct val="0"/>
              </a:spcAft>
              <a:defRPr sz="1200">
                <a:solidFill>
                  <a:schemeClr val="tx1"/>
                </a:solidFill>
                <a:latin typeface="Times New Roman" pitchFamily="18" charset="0"/>
              </a:defRPr>
            </a:lvl6pPr>
            <a:lvl7pPr marL="2975366" indent="-228874" eaLnBrk="0" fontAlgn="base" hangingPunct="0">
              <a:spcBef>
                <a:spcPct val="30000"/>
              </a:spcBef>
              <a:spcAft>
                <a:spcPct val="0"/>
              </a:spcAft>
              <a:defRPr sz="1200">
                <a:solidFill>
                  <a:schemeClr val="tx1"/>
                </a:solidFill>
                <a:latin typeface="Times New Roman" pitchFamily="18" charset="0"/>
              </a:defRPr>
            </a:lvl7pPr>
            <a:lvl8pPr marL="3433115" indent="-228874" eaLnBrk="0" fontAlgn="base" hangingPunct="0">
              <a:spcBef>
                <a:spcPct val="30000"/>
              </a:spcBef>
              <a:spcAft>
                <a:spcPct val="0"/>
              </a:spcAft>
              <a:defRPr sz="1200">
                <a:solidFill>
                  <a:schemeClr val="tx1"/>
                </a:solidFill>
                <a:latin typeface="Times New Roman" pitchFamily="18" charset="0"/>
              </a:defRPr>
            </a:lvl8pPr>
            <a:lvl9pPr marL="3890863" indent="-228874" eaLnBrk="0" fontAlgn="base" hangingPunct="0">
              <a:spcBef>
                <a:spcPct val="30000"/>
              </a:spcBef>
              <a:spcAft>
                <a:spcPct val="0"/>
              </a:spcAft>
              <a:defRPr sz="1200">
                <a:solidFill>
                  <a:schemeClr val="tx1"/>
                </a:solidFill>
                <a:latin typeface="Times New Roman" pitchFamily="18" charset="0"/>
              </a:defRPr>
            </a:lvl9pPr>
          </a:lstStyle>
          <a:p>
            <a:pPr>
              <a:spcBef>
                <a:spcPct val="0"/>
              </a:spcBef>
            </a:pPr>
            <a:r>
              <a:rPr lang="en-US" altLang="sr-Latn-RS" dirty="0" smtClean="0"/>
              <a:t>AKAZ</a:t>
            </a:r>
          </a:p>
        </p:txBody>
      </p:sp>
      <p:sp>
        <p:nvSpPr>
          <p:cNvPr id="31750"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itchFamily="18" charset="0"/>
              </a:defRPr>
            </a:lvl1pPr>
            <a:lvl2pPr marL="743842" indent="-286093" eaLnBrk="0" hangingPunct="0">
              <a:spcBef>
                <a:spcPct val="30000"/>
              </a:spcBef>
              <a:defRPr sz="1200">
                <a:solidFill>
                  <a:schemeClr val="tx1"/>
                </a:solidFill>
                <a:latin typeface="Times New Roman" pitchFamily="18" charset="0"/>
              </a:defRPr>
            </a:lvl2pPr>
            <a:lvl3pPr marL="1144372" indent="-228874" eaLnBrk="0" hangingPunct="0">
              <a:spcBef>
                <a:spcPct val="30000"/>
              </a:spcBef>
              <a:defRPr sz="1200">
                <a:solidFill>
                  <a:schemeClr val="tx1"/>
                </a:solidFill>
                <a:latin typeface="Times New Roman" pitchFamily="18" charset="0"/>
              </a:defRPr>
            </a:lvl3pPr>
            <a:lvl4pPr marL="1602120" indent="-228874" eaLnBrk="0" hangingPunct="0">
              <a:spcBef>
                <a:spcPct val="30000"/>
              </a:spcBef>
              <a:defRPr sz="1200">
                <a:solidFill>
                  <a:schemeClr val="tx1"/>
                </a:solidFill>
                <a:latin typeface="Times New Roman" pitchFamily="18" charset="0"/>
              </a:defRPr>
            </a:lvl4pPr>
            <a:lvl5pPr marL="2059869" indent="-228874" eaLnBrk="0" hangingPunct="0">
              <a:spcBef>
                <a:spcPct val="30000"/>
              </a:spcBef>
              <a:defRPr sz="1200">
                <a:solidFill>
                  <a:schemeClr val="tx1"/>
                </a:solidFill>
                <a:latin typeface="Times New Roman" pitchFamily="18" charset="0"/>
              </a:defRPr>
            </a:lvl5pPr>
            <a:lvl6pPr marL="2517618" indent="-228874" eaLnBrk="0" fontAlgn="base" hangingPunct="0">
              <a:spcBef>
                <a:spcPct val="30000"/>
              </a:spcBef>
              <a:spcAft>
                <a:spcPct val="0"/>
              </a:spcAft>
              <a:defRPr sz="1200">
                <a:solidFill>
                  <a:schemeClr val="tx1"/>
                </a:solidFill>
                <a:latin typeface="Times New Roman" pitchFamily="18" charset="0"/>
              </a:defRPr>
            </a:lvl6pPr>
            <a:lvl7pPr marL="2975366" indent="-228874" eaLnBrk="0" fontAlgn="base" hangingPunct="0">
              <a:spcBef>
                <a:spcPct val="30000"/>
              </a:spcBef>
              <a:spcAft>
                <a:spcPct val="0"/>
              </a:spcAft>
              <a:defRPr sz="1200">
                <a:solidFill>
                  <a:schemeClr val="tx1"/>
                </a:solidFill>
                <a:latin typeface="Times New Roman" pitchFamily="18" charset="0"/>
              </a:defRPr>
            </a:lvl7pPr>
            <a:lvl8pPr marL="3433115" indent="-228874" eaLnBrk="0" fontAlgn="base" hangingPunct="0">
              <a:spcBef>
                <a:spcPct val="30000"/>
              </a:spcBef>
              <a:spcAft>
                <a:spcPct val="0"/>
              </a:spcAft>
              <a:defRPr sz="1200">
                <a:solidFill>
                  <a:schemeClr val="tx1"/>
                </a:solidFill>
                <a:latin typeface="Times New Roman" pitchFamily="18" charset="0"/>
              </a:defRPr>
            </a:lvl8pPr>
            <a:lvl9pPr marL="3890863" indent="-228874"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38283665-8E1B-42BC-A9AC-F442F7C0C436}" type="slidenum">
              <a:rPr lang="en-US" altLang="sr-Latn-RS" smtClean="0"/>
              <a:pPr>
                <a:spcBef>
                  <a:spcPct val="0"/>
                </a:spcBef>
              </a:pPr>
              <a:t>12</a:t>
            </a:fld>
            <a:endParaRPr lang="en-US" altLang="sr-Latn-R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65218" name="Rectangle 2"/>
          <p:cNvSpPr>
            <a:spLocks noGrp="1" noChangeArrowheads="1"/>
          </p:cNvSpPr>
          <p:nvPr>
            <p:ph type="ctrTitle" sz="quarter"/>
          </p:nvPr>
        </p:nvSpPr>
        <p:spPr>
          <a:xfrm>
            <a:off x="3708400" y="1628775"/>
            <a:ext cx="5111750" cy="1736725"/>
          </a:xfrm>
        </p:spPr>
        <p:txBody>
          <a:bodyPr lIns="91440" rIns="91440" anchor="b"/>
          <a:lstStyle>
            <a:lvl1pPr>
              <a:defRPr sz="4400">
                <a:solidFill>
                  <a:schemeClr val="tx1"/>
                </a:solidFill>
                <a:effectLst>
                  <a:outerShdw blurRad="38100" dist="38100" dir="2700000" algn="tl">
                    <a:srgbClr val="000000"/>
                  </a:outerShdw>
                </a:effectLst>
              </a:defRPr>
            </a:lvl1pPr>
          </a:lstStyle>
          <a:p>
            <a:r>
              <a:rPr lang="sr-Latn-CS"/>
              <a:t>Click to edit Master title style</a:t>
            </a:r>
          </a:p>
        </p:txBody>
      </p:sp>
      <p:sp>
        <p:nvSpPr>
          <p:cNvPr id="265219" name="Rectangle 3"/>
          <p:cNvSpPr>
            <a:spLocks noGrp="1" noChangeArrowheads="1"/>
          </p:cNvSpPr>
          <p:nvPr>
            <p:ph type="subTitle" sz="quarter" idx="1"/>
          </p:nvPr>
        </p:nvSpPr>
        <p:spPr>
          <a:xfrm>
            <a:off x="3708400" y="3789363"/>
            <a:ext cx="5111750" cy="1752600"/>
          </a:xfrm>
        </p:spPr>
        <p:txBody>
          <a:bodyPr/>
          <a:lstStyle>
            <a:lvl1pPr marL="0" indent="0">
              <a:buFont typeface="Wingdings" pitchFamily="2" charset="2"/>
              <a:buNone/>
              <a:defRPr>
                <a:solidFill>
                  <a:schemeClr val="tx1"/>
                </a:solidFill>
                <a:effectLst>
                  <a:outerShdw blurRad="38100" dist="38100" dir="2700000" algn="tl">
                    <a:srgbClr val="000000"/>
                  </a:outerShdw>
                </a:effectLst>
              </a:defRPr>
            </a:lvl1pPr>
          </a:lstStyle>
          <a:p>
            <a:r>
              <a:rPr lang="sr-Latn-CS"/>
              <a:t>Click to edit Master subtitle style</a:t>
            </a:r>
          </a:p>
        </p:txBody>
      </p:sp>
      <p:sp>
        <p:nvSpPr>
          <p:cNvPr id="4" name="Rectangle 4"/>
          <p:cNvSpPr>
            <a:spLocks noGrp="1" noChangeArrowheads="1"/>
          </p:cNvSpPr>
          <p:nvPr>
            <p:ph type="dt" sz="quarter" idx="10"/>
          </p:nvPr>
        </p:nvSpPr>
        <p:spPr>
          <a:xfrm>
            <a:off x="6732588" y="6237288"/>
            <a:ext cx="2133600" cy="457200"/>
          </a:xfrm>
        </p:spPr>
        <p:txBody>
          <a:bodyPr/>
          <a:lstStyle>
            <a:lvl1pPr>
              <a:defRPr>
                <a:solidFill>
                  <a:schemeClr val="tx1"/>
                </a:solidFill>
                <a:effectLst>
                  <a:outerShdw blurRad="38100" dist="38100" dir="2700000" algn="tl">
                    <a:srgbClr val="000000"/>
                  </a:outerShdw>
                </a:effectLst>
              </a:defRPr>
            </a:lvl1pPr>
          </a:lstStyle>
          <a:p>
            <a:pPr>
              <a:defRPr/>
            </a:pPr>
            <a:endParaRPr lang="sr-Latn-CS"/>
          </a:p>
        </p:txBody>
      </p:sp>
      <p:sp>
        <p:nvSpPr>
          <p:cNvPr id="5" name="Rectangle 5"/>
          <p:cNvSpPr>
            <a:spLocks noGrp="1" noChangeArrowheads="1"/>
          </p:cNvSpPr>
          <p:nvPr>
            <p:ph type="ftr" sz="quarter" idx="11"/>
          </p:nvPr>
        </p:nvSpPr>
        <p:spPr>
          <a:xfrm>
            <a:off x="2843213" y="6248400"/>
            <a:ext cx="3600450" cy="457200"/>
          </a:xfrm>
        </p:spPr>
        <p:txBody>
          <a:bodyPr/>
          <a:lstStyle>
            <a:lvl1pPr>
              <a:defRPr>
                <a:solidFill>
                  <a:schemeClr val="tx1"/>
                </a:solidFill>
                <a:effectLst>
                  <a:outerShdw blurRad="38100" dist="38100" dir="2700000" algn="tl">
                    <a:srgbClr val="000000"/>
                  </a:outerShdw>
                </a:effectLst>
              </a:defRPr>
            </a:lvl1pPr>
          </a:lstStyle>
          <a:p>
            <a:pPr>
              <a:defRPr/>
            </a:pPr>
            <a:r>
              <a:rPr lang="sr-Latn-CS"/>
              <a:t>AKAZ - Agencija za kvalitet i akreditaciju  uzdravstvu FBiH</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sr-Latn-CS"/>
          </a:p>
        </p:txBody>
      </p:sp>
      <p:sp>
        <p:nvSpPr>
          <p:cNvPr id="5" name="Rectangle 6"/>
          <p:cNvSpPr>
            <a:spLocks noGrp="1" noChangeArrowheads="1"/>
          </p:cNvSpPr>
          <p:nvPr>
            <p:ph type="ftr" sz="quarter" idx="11"/>
          </p:nvPr>
        </p:nvSpPr>
        <p:spPr>
          <a:ln/>
        </p:spPr>
        <p:txBody>
          <a:bodyPr/>
          <a:lstStyle>
            <a:lvl1pPr>
              <a:defRPr/>
            </a:lvl1pPr>
          </a:lstStyle>
          <a:p>
            <a:pPr>
              <a:defRPr/>
            </a:pPr>
            <a:r>
              <a:rPr lang="sr-Latn-CS"/>
              <a:t>AKAZ - Agencija za kvalitet i akreditaciju  uzdravstvu FBiH</a:t>
            </a:r>
          </a:p>
        </p:txBody>
      </p:sp>
      <p:sp>
        <p:nvSpPr>
          <p:cNvPr id="6" name="Rectangle 7"/>
          <p:cNvSpPr>
            <a:spLocks noGrp="1" noChangeArrowheads="1"/>
          </p:cNvSpPr>
          <p:nvPr>
            <p:ph type="sldNum" sz="quarter" idx="12"/>
          </p:nvPr>
        </p:nvSpPr>
        <p:spPr>
          <a:ln/>
        </p:spPr>
        <p:txBody>
          <a:bodyPr/>
          <a:lstStyle>
            <a:lvl1pPr>
              <a:defRPr/>
            </a:lvl1pPr>
          </a:lstStyle>
          <a:p>
            <a:pPr>
              <a:defRPr/>
            </a:pPr>
            <a:fld id="{D9E8494A-0650-4D86-83D3-AA4785C9FE77}" type="slidenum">
              <a:rPr lang="sr-Latn-CS"/>
              <a:pPr>
                <a:defRPr/>
              </a:pPr>
              <a:t>‹#›</a:t>
            </a:fld>
            <a:endParaRPr lang="sr-Latn-C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92950" y="277813"/>
            <a:ext cx="1871663" cy="58483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76375" y="277813"/>
            <a:ext cx="5464175" cy="58483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sr-Latn-CS"/>
          </a:p>
        </p:txBody>
      </p:sp>
      <p:sp>
        <p:nvSpPr>
          <p:cNvPr id="5" name="Rectangle 6"/>
          <p:cNvSpPr>
            <a:spLocks noGrp="1" noChangeArrowheads="1"/>
          </p:cNvSpPr>
          <p:nvPr>
            <p:ph type="ftr" sz="quarter" idx="11"/>
          </p:nvPr>
        </p:nvSpPr>
        <p:spPr>
          <a:ln/>
        </p:spPr>
        <p:txBody>
          <a:bodyPr/>
          <a:lstStyle>
            <a:lvl1pPr>
              <a:defRPr/>
            </a:lvl1pPr>
          </a:lstStyle>
          <a:p>
            <a:pPr>
              <a:defRPr/>
            </a:pPr>
            <a:r>
              <a:rPr lang="sr-Latn-CS"/>
              <a:t>AKAZ - Agencija za kvalitet i akreditaciju  uzdravstvu FBiH</a:t>
            </a:r>
          </a:p>
        </p:txBody>
      </p:sp>
      <p:sp>
        <p:nvSpPr>
          <p:cNvPr id="6" name="Rectangle 7"/>
          <p:cNvSpPr>
            <a:spLocks noGrp="1" noChangeArrowheads="1"/>
          </p:cNvSpPr>
          <p:nvPr>
            <p:ph type="sldNum" sz="quarter" idx="12"/>
          </p:nvPr>
        </p:nvSpPr>
        <p:spPr>
          <a:ln/>
        </p:spPr>
        <p:txBody>
          <a:bodyPr/>
          <a:lstStyle>
            <a:lvl1pPr>
              <a:defRPr/>
            </a:lvl1pPr>
          </a:lstStyle>
          <a:p>
            <a:pPr>
              <a:defRPr/>
            </a:pPr>
            <a:fld id="{5ED4127F-240D-4EA4-A7FA-F639FD220B26}" type="slidenum">
              <a:rPr lang="sr-Latn-CS"/>
              <a:pPr>
                <a:defRPr/>
              </a:pPr>
              <a:t>‹#›</a:t>
            </a:fld>
            <a:endParaRPr lang="sr-Latn-C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6375" y="277813"/>
            <a:ext cx="7488238"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476375" y="1600200"/>
            <a:ext cx="3667125"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95900" y="1600200"/>
            <a:ext cx="36687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sr-Latn-CS"/>
          </a:p>
        </p:txBody>
      </p:sp>
      <p:sp>
        <p:nvSpPr>
          <p:cNvPr id="6" name="Rectangle 6"/>
          <p:cNvSpPr>
            <a:spLocks noGrp="1" noChangeArrowheads="1"/>
          </p:cNvSpPr>
          <p:nvPr>
            <p:ph type="ftr" sz="quarter" idx="11"/>
          </p:nvPr>
        </p:nvSpPr>
        <p:spPr>
          <a:ln/>
        </p:spPr>
        <p:txBody>
          <a:bodyPr/>
          <a:lstStyle>
            <a:lvl1pPr>
              <a:defRPr/>
            </a:lvl1pPr>
          </a:lstStyle>
          <a:p>
            <a:pPr>
              <a:defRPr/>
            </a:pPr>
            <a:r>
              <a:rPr lang="sr-Latn-CS"/>
              <a:t>AKAZ - Agencija za kvalitet i akreditaciju  uzdravstvu FBiH</a:t>
            </a:r>
          </a:p>
        </p:txBody>
      </p:sp>
      <p:sp>
        <p:nvSpPr>
          <p:cNvPr id="7" name="Rectangle 7"/>
          <p:cNvSpPr>
            <a:spLocks noGrp="1" noChangeArrowheads="1"/>
          </p:cNvSpPr>
          <p:nvPr>
            <p:ph type="sldNum" sz="quarter" idx="12"/>
          </p:nvPr>
        </p:nvSpPr>
        <p:spPr>
          <a:ln/>
        </p:spPr>
        <p:txBody>
          <a:bodyPr/>
          <a:lstStyle>
            <a:lvl1pPr>
              <a:defRPr/>
            </a:lvl1pPr>
          </a:lstStyle>
          <a:p>
            <a:pPr>
              <a:defRPr/>
            </a:pPr>
            <a:fld id="{80BE2F1F-4205-49F5-9BE5-EF54378EACA0}" type="slidenum">
              <a:rPr lang="sr-Latn-CS"/>
              <a:pPr>
                <a:defRPr/>
              </a:pPr>
              <a:t>‹#›</a:t>
            </a:fld>
            <a:endParaRPr lang="sr-Latn-C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476375" y="277813"/>
            <a:ext cx="7488238" cy="11398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476375" y="1600200"/>
            <a:ext cx="7488238" cy="4525963"/>
          </a:xfrm>
        </p:spPr>
        <p:txBody>
          <a:bodyPr/>
          <a:lstStyle/>
          <a:p>
            <a:pPr lvl="0"/>
            <a:endParaRPr lang="en-US" noProof="0" dirty="0" smtClean="0"/>
          </a:p>
        </p:txBody>
      </p:sp>
      <p:sp>
        <p:nvSpPr>
          <p:cNvPr id="4" name="Rectangle 5"/>
          <p:cNvSpPr>
            <a:spLocks noGrp="1" noChangeArrowheads="1"/>
          </p:cNvSpPr>
          <p:nvPr>
            <p:ph type="dt" sz="half" idx="10"/>
          </p:nvPr>
        </p:nvSpPr>
        <p:spPr>
          <a:ln/>
        </p:spPr>
        <p:txBody>
          <a:bodyPr/>
          <a:lstStyle>
            <a:lvl1pPr>
              <a:defRPr/>
            </a:lvl1pPr>
          </a:lstStyle>
          <a:p>
            <a:pPr>
              <a:defRPr/>
            </a:pPr>
            <a:endParaRPr lang="sr-Latn-CS"/>
          </a:p>
        </p:txBody>
      </p:sp>
      <p:sp>
        <p:nvSpPr>
          <p:cNvPr id="5" name="Rectangle 6"/>
          <p:cNvSpPr>
            <a:spLocks noGrp="1" noChangeArrowheads="1"/>
          </p:cNvSpPr>
          <p:nvPr>
            <p:ph type="ftr" sz="quarter" idx="11"/>
          </p:nvPr>
        </p:nvSpPr>
        <p:spPr>
          <a:ln/>
        </p:spPr>
        <p:txBody>
          <a:bodyPr/>
          <a:lstStyle>
            <a:lvl1pPr>
              <a:defRPr/>
            </a:lvl1pPr>
          </a:lstStyle>
          <a:p>
            <a:pPr>
              <a:defRPr/>
            </a:pPr>
            <a:r>
              <a:rPr lang="sr-Latn-CS"/>
              <a:t>AKAZ - Agencija za kvalitet i akreditaciju  uzdravstvu FBiH</a:t>
            </a:r>
          </a:p>
        </p:txBody>
      </p:sp>
      <p:sp>
        <p:nvSpPr>
          <p:cNvPr id="6" name="Rectangle 7"/>
          <p:cNvSpPr>
            <a:spLocks noGrp="1" noChangeArrowheads="1"/>
          </p:cNvSpPr>
          <p:nvPr>
            <p:ph type="sldNum" sz="quarter" idx="12"/>
          </p:nvPr>
        </p:nvSpPr>
        <p:spPr>
          <a:ln/>
        </p:spPr>
        <p:txBody>
          <a:bodyPr/>
          <a:lstStyle>
            <a:lvl1pPr>
              <a:defRPr/>
            </a:lvl1pPr>
          </a:lstStyle>
          <a:p>
            <a:pPr>
              <a:defRPr/>
            </a:pPr>
            <a:fld id="{79640080-B100-4AE3-BE10-5EBB48E73EA6}" type="slidenum">
              <a:rPr lang="sr-Latn-CS"/>
              <a:pPr>
                <a:defRPr/>
              </a:pPr>
              <a:t>‹#›</a:t>
            </a:fld>
            <a:endParaRPr lang="sr-Latn-C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476375" y="277813"/>
            <a:ext cx="7488238" cy="1139825"/>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476375" y="1600200"/>
            <a:ext cx="7488238" cy="4525963"/>
          </a:xfrm>
        </p:spPr>
        <p:txBody>
          <a:bodyPr/>
          <a:lstStyle/>
          <a:p>
            <a:pPr lvl="0"/>
            <a:endParaRPr lang="en-US" noProof="0" dirty="0" smtClean="0"/>
          </a:p>
        </p:txBody>
      </p:sp>
      <p:sp>
        <p:nvSpPr>
          <p:cNvPr id="4" name="Rectangle 5"/>
          <p:cNvSpPr>
            <a:spLocks noGrp="1" noChangeArrowheads="1"/>
          </p:cNvSpPr>
          <p:nvPr>
            <p:ph type="dt" sz="half" idx="10"/>
          </p:nvPr>
        </p:nvSpPr>
        <p:spPr>
          <a:ln/>
        </p:spPr>
        <p:txBody>
          <a:bodyPr/>
          <a:lstStyle>
            <a:lvl1pPr>
              <a:defRPr/>
            </a:lvl1pPr>
          </a:lstStyle>
          <a:p>
            <a:pPr>
              <a:defRPr/>
            </a:pPr>
            <a:endParaRPr lang="sr-Latn-CS"/>
          </a:p>
        </p:txBody>
      </p:sp>
      <p:sp>
        <p:nvSpPr>
          <p:cNvPr id="5" name="Rectangle 6"/>
          <p:cNvSpPr>
            <a:spLocks noGrp="1" noChangeArrowheads="1"/>
          </p:cNvSpPr>
          <p:nvPr>
            <p:ph type="ftr" sz="quarter" idx="11"/>
          </p:nvPr>
        </p:nvSpPr>
        <p:spPr>
          <a:ln/>
        </p:spPr>
        <p:txBody>
          <a:bodyPr/>
          <a:lstStyle>
            <a:lvl1pPr>
              <a:defRPr/>
            </a:lvl1pPr>
          </a:lstStyle>
          <a:p>
            <a:pPr>
              <a:defRPr/>
            </a:pPr>
            <a:r>
              <a:rPr lang="sr-Latn-CS"/>
              <a:t>AKAZ - Agencija za kvalitet i akreditaciju  uzdravstvu FBiH</a:t>
            </a:r>
          </a:p>
        </p:txBody>
      </p:sp>
      <p:sp>
        <p:nvSpPr>
          <p:cNvPr id="6" name="Rectangle 7"/>
          <p:cNvSpPr>
            <a:spLocks noGrp="1" noChangeArrowheads="1"/>
          </p:cNvSpPr>
          <p:nvPr>
            <p:ph type="sldNum" sz="quarter" idx="12"/>
          </p:nvPr>
        </p:nvSpPr>
        <p:spPr>
          <a:ln/>
        </p:spPr>
        <p:txBody>
          <a:bodyPr/>
          <a:lstStyle>
            <a:lvl1pPr>
              <a:defRPr/>
            </a:lvl1pPr>
          </a:lstStyle>
          <a:p>
            <a:pPr>
              <a:defRPr/>
            </a:pPr>
            <a:fld id="{328D5C4D-B0B9-462A-876A-3E5AC148F105}" type="slidenum">
              <a:rPr lang="sr-Latn-CS"/>
              <a:pPr>
                <a:defRPr/>
              </a:pPr>
              <a:t>‹#›</a:t>
            </a:fld>
            <a:endParaRPr lang="sr-Latn-C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sr-Latn-CS"/>
          </a:p>
        </p:txBody>
      </p:sp>
      <p:sp>
        <p:nvSpPr>
          <p:cNvPr id="5" name="Rectangle 6"/>
          <p:cNvSpPr>
            <a:spLocks noGrp="1" noChangeArrowheads="1"/>
          </p:cNvSpPr>
          <p:nvPr>
            <p:ph type="ftr" sz="quarter" idx="11"/>
          </p:nvPr>
        </p:nvSpPr>
        <p:spPr>
          <a:ln/>
        </p:spPr>
        <p:txBody>
          <a:bodyPr/>
          <a:lstStyle>
            <a:lvl1pPr>
              <a:defRPr/>
            </a:lvl1pPr>
          </a:lstStyle>
          <a:p>
            <a:pPr>
              <a:defRPr/>
            </a:pPr>
            <a:r>
              <a:rPr lang="sr-Latn-CS"/>
              <a:t>AKAZ - Agencija za kvalitet i akreditaciju  uzdravstvu FBiH</a:t>
            </a:r>
          </a:p>
        </p:txBody>
      </p:sp>
      <p:sp>
        <p:nvSpPr>
          <p:cNvPr id="6" name="Rectangle 7"/>
          <p:cNvSpPr>
            <a:spLocks noGrp="1" noChangeArrowheads="1"/>
          </p:cNvSpPr>
          <p:nvPr>
            <p:ph type="sldNum" sz="quarter" idx="12"/>
          </p:nvPr>
        </p:nvSpPr>
        <p:spPr>
          <a:ln/>
        </p:spPr>
        <p:txBody>
          <a:bodyPr/>
          <a:lstStyle>
            <a:lvl1pPr>
              <a:defRPr/>
            </a:lvl1pPr>
          </a:lstStyle>
          <a:p>
            <a:pPr>
              <a:defRPr/>
            </a:pPr>
            <a:fld id="{62691418-458E-49C5-B20C-B0E337E411A3}" type="slidenum">
              <a:rPr lang="sr-Latn-CS"/>
              <a:pPr>
                <a:defRPr/>
              </a:pPr>
              <a:t>‹#›</a:t>
            </a:fld>
            <a:endParaRPr lang="sr-Latn-C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sr-Latn-CS"/>
          </a:p>
        </p:txBody>
      </p:sp>
      <p:sp>
        <p:nvSpPr>
          <p:cNvPr id="5" name="Rectangle 6"/>
          <p:cNvSpPr>
            <a:spLocks noGrp="1" noChangeArrowheads="1"/>
          </p:cNvSpPr>
          <p:nvPr>
            <p:ph type="ftr" sz="quarter" idx="11"/>
          </p:nvPr>
        </p:nvSpPr>
        <p:spPr>
          <a:ln/>
        </p:spPr>
        <p:txBody>
          <a:bodyPr/>
          <a:lstStyle>
            <a:lvl1pPr>
              <a:defRPr/>
            </a:lvl1pPr>
          </a:lstStyle>
          <a:p>
            <a:pPr>
              <a:defRPr/>
            </a:pPr>
            <a:r>
              <a:rPr lang="sr-Latn-CS"/>
              <a:t>AKAZ - Agencija za kvalitet i akreditaciju  uzdravstvu FBiH</a:t>
            </a:r>
          </a:p>
        </p:txBody>
      </p:sp>
      <p:sp>
        <p:nvSpPr>
          <p:cNvPr id="6" name="Rectangle 7"/>
          <p:cNvSpPr>
            <a:spLocks noGrp="1" noChangeArrowheads="1"/>
          </p:cNvSpPr>
          <p:nvPr>
            <p:ph type="sldNum" sz="quarter" idx="12"/>
          </p:nvPr>
        </p:nvSpPr>
        <p:spPr>
          <a:ln/>
        </p:spPr>
        <p:txBody>
          <a:bodyPr/>
          <a:lstStyle>
            <a:lvl1pPr>
              <a:defRPr/>
            </a:lvl1pPr>
          </a:lstStyle>
          <a:p>
            <a:pPr>
              <a:defRPr/>
            </a:pPr>
            <a:fld id="{9E06574C-8C6F-47E0-8FEB-742036954531}" type="slidenum">
              <a:rPr lang="sr-Latn-CS"/>
              <a:pPr>
                <a:defRPr/>
              </a:pPr>
              <a:t>‹#›</a:t>
            </a:fld>
            <a:endParaRPr lang="sr-Latn-C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76375" y="1600200"/>
            <a:ext cx="36671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95900" y="1600200"/>
            <a:ext cx="36687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sr-Latn-CS"/>
          </a:p>
        </p:txBody>
      </p:sp>
      <p:sp>
        <p:nvSpPr>
          <p:cNvPr id="6" name="Rectangle 6"/>
          <p:cNvSpPr>
            <a:spLocks noGrp="1" noChangeArrowheads="1"/>
          </p:cNvSpPr>
          <p:nvPr>
            <p:ph type="ftr" sz="quarter" idx="11"/>
          </p:nvPr>
        </p:nvSpPr>
        <p:spPr>
          <a:ln/>
        </p:spPr>
        <p:txBody>
          <a:bodyPr/>
          <a:lstStyle>
            <a:lvl1pPr>
              <a:defRPr/>
            </a:lvl1pPr>
          </a:lstStyle>
          <a:p>
            <a:pPr>
              <a:defRPr/>
            </a:pPr>
            <a:r>
              <a:rPr lang="sr-Latn-CS"/>
              <a:t>AKAZ - Agencija za kvalitet i akreditaciju  uzdravstvu FBiH</a:t>
            </a:r>
          </a:p>
        </p:txBody>
      </p:sp>
      <p:sp>
        <p:nvSpPr>
          <p:cNvPr id="7" name="Rectangle 7"/>
          <p:cNvSpPr>
            <a:spLocks noGrp="1" noChangeArrowheads="1"/>
          </p:cNvSpPr>
          <p:nvPr>
            <p:ph type="sldNum" sz="quarter" idx="12"/>
          </p:nvPr>
        </p:nvSpPr>
        <p:spPr>
          <a:ln/>
        </p:spPr>
        <p:txBody>
          <a:bodyPr/>
          <a:lstStyle>
            <a:lvl1pPr>
              <a:defRPr/>
            </a:lvl1pPr>
          </a:lstStyle>
          <a:p>
            <a:pPr>
              <a:defRPr/>
            </a:pPr>
            <a:fld id="{301A381A-2380-4C50-9140-7148532272CB}" type="slidenum">
              <a:rPr lang="sr-Latn-CS"/>
              <a:pPr>
                <a:defRPr/>
              </a:pPr>
              <a:t>‹#›</a:t>
            </a:fld>
            <a:endParaRPr lang="sr-Latn-C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sr-Latn-CS"/>
          </a:p>
        </p:txBody>
      </p:sp>
      <p:sp>
        <p:nvSpPr>
          <p:cNvPr id="8" name="Rectangle 6"/>
          <p:cNvSpPr>
            <a:spLocks noGrp="1" noChangeArrowheads="1"/>
          </p:cNvSpPr>
          <p:nvPr>
            <p:ph type="ftr" sz="quarter" idx="11"/>
          </p:nvPr>
        </p:nvSpPr>
        <p:spPr>
          <a:ln/>
        </p:spPr>
        <p:txBody>
          <a:bodyPr/>
          <a:lstStyle>
            <a:lvl1pPr>
              <a:defRPr/>
            </a:lvl1pPr>
          </a:lstStyle>
          <a:p>
            <a:pPr>
              <a:defRPr/>
            </a:pPr>
            <a:r>
              <a:rPr lang="sr-Latn-CS"/>
              <a:t>AKAZ - Agencija za kvalitet i akreditaciju  uzdravstvu FBiH</a:t>
            </a:r>
          </a:p>
        </p:txBody>
      </p:sp>
      <p:sp>
        <p:nvSpPr>
          <p:cNvPr id="9" name="Rectangle 7"/>
          <p:cNvSpPr>
            <a:spLocks noGrp="1" noChangeArrowheads="1"/>
          </p:cNvSpPr>
          <p:nvPr>
            <p:ph type="sldNum" sz="quarter" idx="12"/>
          </p:nvPr>
        </p:nvSpPr>
        <p:spPr>
          <a:ln/>
        </p:spPr>
        <p:txBody>
          <a:bodyPr/>
          <a:lstStyle>
            <a:lvl1pPr>
              <a:defRPr/>
            </a:lvl1pPr>
          </a:lstStyle>
          <a:p>
            <a:pPr>
              <a:defRPr/>
            </a:pPr>
            <a:fld id="{168C8518-F17A-41C8-9F73-1064AAA926B3}" type="slidenum">
              <a:rPr lang="sr-Latn-CS"/>
              <a:pPr>
                <a:defRPr/>
              </a:pPr>
              <a:t>‹#›</a:t>
            </a:fld>
            <a:endParaRPr lang="sr-Latn-C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sr-Latn-CS"/>
          </a:p>
        </p:txBody>
      </p:sp>
      <p:sp>
        <p:nvSpPr>
          <p:cNvPr id="4" name="Rectangle 6"/>
          <p:cNvSpPr>
            <a:spLocks noGrp="1" noChangeArrowheads="1"/>
          </p:cNvSpPr>
          <p:nvPr>
            <p:ph type="ftr" sz="quarter" idx="11"/>
          </p:nvPr>
        </p:nvSpPr>
        <p:spPr>
          <a:ln/>
        </p:spPr>
        <p:txBody>
          <a:bodyPr/>
          <a:lstStyle>
            <a:lvl1pPr>
              <a:defRPr/>
            </a:lvl1pPr>
          </a:lstStyle>
          <a:p>
            <a:pPr>
              <a:defRPr/>
            </a:pPr>
            <a:r>
              <a:rPr lang="sr-Latn-CS"/>
              <a:t>AKAZ - Agencija za kvalitet i akreditaciju  uzdravstvu FBiH</a:t>
            </a:r>
          </a:p>
        </p:txBody>
      </p:sp>
      <p:sp>
        <p:nvSpPr>
          <p:cNvPr id="5" name="Rectangle 7"/>
          <p:cNvSpPr>
            <a:spLocks noGrp="1" noChangeArrowheads="1"/>
          </p:cNvSpPr>
          <p:nvPr>
            <p:ph type="sldNum" sz="quarter" idx="12"/>
          </p:nvPr>
        </p:nvSpPr>
        <p:spPr>
          <a:ln/>
        </p:spPr>
        <p:txBody>
          <a:bodyPr/>
          <a:lstStyle>
            <a:lvl1pPr>
              <a:defRPr/>
            </a:lvl1pPr>
          </a:lstStyle>
          <a:p>
            <a:pPr>
              <a:defRPr/>
            </a:pPr>
            <a:fld id="{A8493EEA-9E19-42E8-BD9F-2751B01A6BC8}" type="slidenum">
              <a:rPr lang="sr-Latn-CS"/>
              <a:pPr>
                <a:defRPr/>
              </a:pPr>
              <a:t>‹#›</a:t>
            </a:fld>
            <a:endParaRPr lang="sr-Latn-C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sr-Latn-CS"/>
          </a:p>
        </p:txBody>
      </p:sp>
      <p:sp>
        <p:nvSpPr>
          <p:cNvPr id="3" name="Rectangle 6"/>
          <p:cNvSpPr>
            <a:spLocks noGrp="1" noChangeArrowheads="1"/>
          </p:cNvSpPr>
          <p:nvPr>
            <p:ph type="ftr" sz="quarter" idx="11"/>
          </p:nvPr>
        </p:nvSpPr>
        <p:spPr>
          <a:ln/>
        </p:spPr>
        <p:txBody>
          <a:bodyPr/>
          <a:lstStyle>
            <a:lvl1pPr>
              <a:defRPr/>
            </a:lvl1pPr>
          </a:lstStyle>
          <a:p>
            <a:pPr>
              <a:defRPr/>
            </a:pPr>
            <a:r>
              <a:rPr lang="sr-Latn-CS"/>
              <a:t>AKAZ - Agencija za kvalitet i akreditaciju  uzdravstvu FBiH</a:t>
            </a:r>
          </a:p>
        </p:txBody>
      </p:sp>
      <p:sp>
        <p:nvSpPr>
          <p:cNvPr id="4" name="Rectangle 7"/>
          <p:cNvSpPr>
            <a:spLocks noGrp="1" noChangeArrowheads="1"/>
          </p:cNvSpPr>
          <p:nvPr>
            <p:ph type="sldNum" sz="quarter" idx="12"/>
          </p:nvPr>
        </p:nvSpPr>
        <p:spPr>
          <a:ln/>
        </p:spPr>
        <p:txBody>
          <a:bodyPr/>
          <a:lstStyle>
            <a:lvl1pPr>
              <a:defRPr/>
            </a:lvl1pPr>
          </a:lstStyle>
          <a:p>
            <a:pPr>
              <a:defRPr/>
            </a:pPr>
            <a:fld id="{87D9F816-0A68-4A5F-A746-F55EEC33AF69}" type="slidenum">
              <a:rPr lang="sr-Latn-CS"/>
              <a:pPr>
                <a:defRPr/>
              </a:pPr>
              <a:t>‹#›</a:t>
            </a:fld>
            <a:endParaRPr lang="sr-Latn-C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sr-Latn-CS"/>
          </a:p>
        </p:txBody>
      </p:sp>
      <p:sp>
        <p:nvSpPr>
          <p:cNvPr id="6" name="Rectangle 6"/>
          <p:cNvSpPr>
            <a:spLocks noGrp="1" noChangeArrowheads="1"/>
          </p:cNvSpPr>
          <p:nvPr>
            <p:ph type="ftr" sz="quarter" idx="11"/>
          </p:nvPr>
        </p:nvSpPr>
        <p:spPr>
          <a:ln/>
        </p:spPr>
        <p:txBody>
          <a:bodyPr/>
          <a:lstStyle>
            <a:lvl1pPr>
              <a:defRPr/>
            </a:lvl1pPr>
          </a:lstStyle>
          <a:p>
            <a:pPr>
              <a:defRPr/>
            </a:pPr>
            <a:r>
              <a:rPr lang="sr-Latn-CS"/>
              <a:t>AKAZ - Agencija za kvalitet i akreditaciju  uzdravstvu FBiH</a:t>
            </a:r>
          </a:p>
        </p:txBody>
      </p:sp>
      <p:sp>
        <p:nvSpPr>
          <p:cNvPr id="7" name="Rectangle 7"/>
          <p:cNvSpPr>
            <a:spLocks noGrp="1" noChangeArrowheads="1"/>
          </p:cNvSpPr>
          <p:nvPr>
            <p:ph type="sldNum" sz="quarter" idx="12"/>
          </p:nvPr>
        </p:nvSpPr>
        <p:spPr>
          <a:ln/>
        </p:spPr>
        <p:txBody>
          <a:bodyPr/>
          <a:lstStyle>
            <a:lvl1pPr>
              <a:defRPr/>
            </a:lvl1pPr>
          </a:lstStyle>
          <a:p>
            <a:pPr>
              <a:defRPr/>
            </a:pPr>
            <a:fld id="{A5606CFF-9AAA-4581-BF1A-02794293627E}" type="slidenum">
              <a:rPr lang="sr-Latn-CS"/>
              <a:pPr>
                <a:defRPr/>
              </a:pPr>
              <a:t>‹#›</a:t>
            </a:fld>
            <a:endParaRPr lang="sr-Latn-C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sr-Latn-CS"/>
          </a:p>
        </p:txBody>
      </p:sp>
      <p:sp>
        <p:nvSpPr>
          <p:cNvPr id="6" name="Rectangle 6"/>
          <p:cNvSpPr>
            <a:spLocks noGrp="1" noChangeArrowheads="1"/>
          </p:cNvSpPr>
          <p:nvPr>
            <p:ph type="ftr" sz="quarter" idx="11"/>
          </p:nvPr>
        </p:nvSpPr>
        <p:spPr>
          <a:ln/>
        </p:spPr>
        <p:txBody>
          <a:bodyPr/>
          <a:lstStyle>
            <a:lvl1pPr>
              <a:defRPr/>
            </a:lvl1pPr>
          </a:lstStyle>
          <a:p>
            <a:pPr>
              <a:defRPr/>
            </a:pPr>
            <a:r>
              <a:rPr lang="sr-Latn-CS"/>
              <a:t>AKAZ - Agencija za kvalitet i akreditaciju  uzdravstvu FBiH</a:t>
            </a:r>
          </a:p>
        </p:txBody>
      </p:sp>
      <p:sp>
        <p:nvSpPr>
          <p:cNvPr id="7" name="Rectangle 7"/>
          <p:cNvSpPr>
            <a:spLocks noGrp="1" noChangeArrowheads="1"/>
          </p:cNvSpPr>
          <p:nvPr>
            <p:ph type="sldNum" sz="quarter" idx="12"/>
          </p:nvPr>
        </p:nvSpPr>
        <p:spPr>
          <a:ln/>
        </p:spPr>
        <p:txBody>
          <a:bodyPr/>
          <a:lstStyle>
            <a:lvl1pPr>
              <a:defRPr/>
            </a:lvl1pPr>
          </a:lstStyle>
          <a:p>
            <a:pPr>
              <a:defRPr/>
            </a:pPr>
            <a:fld id="{008A536E-FCA4-4005-B8CD-563AE3AB5A21}" type="slidenum">
              <a:rPr lang="sr-Latn-CS"/>
              <a:pPr>
                <a:defRPr/>
              </a:pPr>
              <a:t>‹#›</a:t>
            </a:fld>
            <a:endParaRPr lang="sr-Latn-C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podloga2_PPT"/>
          <p:cNvPicPr>
            <a:picLocks noChangeAspect="1" noChangeArrowheads="1"/>
          </p:cNvPicPr>
          <p:nvPr/>
        </p:nvPicPr>
        <p:blipFill>
          <a:blip r:embed="rId16" cstate="print"/>
          <a:srcRect/>
          <a:stretch>
            <a:fillRect/>
          </a:stretch>
        </p:blipFill>
        <p:spPr bwMode="auto">
          <a:xfrm>
            <a:off x="0" y="0"/>
            <a:ext cx="1414463" cy="6858000"/>
          </a:xfrm>
          <a:prstGeom prst="rect">
            <a:avLst/>
          </a:prstGeom>
          <a:noFill/>
          <a:ln w="9525">
            <a:noFill/>
            <a:miter lim="800000"/>
            <a:headEnd/>
            <a:tailEnd/>
          </a:ln>
        </p:spPr>
      </p:pic>
      <p:sp>
        <p:nvSpPr>
          <p:cNvPr id="264195" name="Rectangle 3"/>
          <p:cNvSpPr>
            <a:spLocks noGrp="1" noChangeArrowheads="1"/>
          </p:cNvSpPr>
          <p:nvPr>
            <p:ph type="title"/>
          </p:nvPr>
        </p:nvSpPr>
        <p:spPr bwMode="auto">
          <a:xfrm>
            <a:off x="1476375" y="277813"/>
            <a:ext cx="7488238" cy="1139825"/>
          </a:xfrm>
          <a:prstGeom prst="rect">
            <a:avLst/>
          </a:prstGeom>
          <a:noFill/>
          <a:ln w="9525">
            <a:noFill/>
            <a:miter lim="800000"/>
            <a:headEnd/>
            <a:tailEnd/>
          </a:ln>
          <a:effectLst/>
        </p:spPr>
        <p:txBody>
          <a:bodyPr vert="horz" wrap="square" lIns="72000" tIns="45720" rIns="72000" bIns="45720" numCol="1" anchor="ctr" anchorCtr="1" compatLnSpc="1">
            <a:prstTxWarp prst="textNoShape">
              <a:avLst/>
            </a:prstTxWarp>
          </a:bodyPr>
          <a:lstStyle/>
          <a:p>
            <a:pPr lvl="0"/>
            <a:r>
              <a:rPr lang="sr-Latn-CS" smtClean="0"/>
              <a:t>Click to edit Master title style</a:t>
            </a:r>
          </a:p>
        </p:txBody>
      </p:sp>
      <p:sp>
        <p:nvSpPr>
          <p:cNvPr id="264196" name="Rectangle 4"/>
          <p:cNvSpPr>
            <a:spLocks noGrp="1" noChangeArrowheads="1"/>
          </p:cNvSpPr>
          <p:nvPr>
            <p:ph type="body" idx="1"/>
          </p:nvPr>
        </p:nvSpPr>
        <p:spPr bwMode="auto">
          <a:xfrm>
            <a:off x="1476375" y="1600200"/>
            <a:ext cx="7488238"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r-Latn-CS" smtClean="0"/>
              <a:t>Click to edit Master text styles</a:t>
            </a:r>
          </a:p>
          <a:p>
            <a:pPr lvl="1"/>
            <a:r>
              <a:rPr lang="sr-Latn-CS" smtClean="0"/>
              <a:t>Second level</a:t>
            </a:r>
          </a:p>
          <a:p>
            <a:pPr lvl="2"/>
            <a:r>
              <a:rPr lang="sr-Latn-CS" smtClean="0"/>
              <a:t>Third level</a:t>
            </a:r>
          </a:p>
          <a:p>
            <a:pPr lvl="3"/>
            <a:r>
              <a:rPr lang="sr-Latn-CS" smtClean="0"/>
              <a:t>Fourth level</a:t>
            </a:r>
          </a:p>
          <a:p>
            <a:pPr lvl="4"/>
            <a:r>
              <a:rPr lang="sr-Latn-CS" smtClean="0"/>
              <a:t>Fifth level</a:t>
            </a:r>
          </a:p>
        </p:txBody>
      </p:sp>
      <p:sp>
        <p:nvSpPr>
          <p:cNvPr id="264197" name="Rectangle 5"/>
          <p:cNvSpPr>
            <a:spLocks noGrp="1" noChangeArrowheads="1"/>
          </p:cNvSpPr>
          <p:nvPr>
            <p:ph type="dt" sz="half" idx="2"/>
          </p:nvPr>
        </p:nvSpPr>
        <p:spPr bwMode="auto">
          <a:xfrm>
            <a:off x="6804025" y="6237288"/>
            <a:ext cx="2160588"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rgbClr val="003972"/>
                </a:solidFill>
                <a:effectLst>
                  <a:outerShdw blurRad="38100" dist="38100" dir="2700000" algn="tl">
                    <a:srgbClr val="C0C0C0"/>
                  </a:outerShdw>
                </a:effectLst>
                <a:latin typeface="Arial" charset="0"/>
              </a:defRPr>
            </a:lvl1pPr>
          </a:lstStyle>
          <a:p>
            <a:pPr>
              <a:defRPr/>
            </a:pPr>
            <a:endParaRPr lang="sr-Latn-CS"/>
          </a:p>
        </p:txBody>
      </p:sp>
      <p:sp>
        <p:nvSpPr>
          <p:cNvPr id="264198" name="Rectangle 6"/>
          <p:cNvSpPr>
            <a:spLocks noGrp="1" noChangeArrowheads="1"/>
          </p:cNvSpPr>
          <p:nvPr>
            <p:ph type="ftr" sz="quarter" idx="3"/>
          </p:nvPr>
        </p:nvSpPr>
        <p:spPr bwMode="auto">
          <a:xfrm>
            <a:off x="1476375" y="6237288"/>
            <a:ext cx="511175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rgbClr val="003972"/>
                </a:solidFill>
                <a:effectLst>
                  <a:outerShdw blurRad="38100" dist="38100" dir="2700000" algn="tl">
                    <a:srgbClr val="C0C0C0"/>
                  </a:outerShdw>
                </a:effectLst>
                <a:latin typeface="Arial" charset="0"/>
              </a:defRPr>
            </a:lvl1pPr>
          </a:lstStyle>
          <a:p>
            <a:pPr>
              <a:defRPr/>
            </a:pPr>
            <a:r>
              <a:rPr lang="sr-Latn-CS"/>
              <a:t>AKAZ - Agencija za kvalitet i akreditaciju  uzdravstvu FBiH</a:t>
            </a:r>
          </a:p>
        </p:txBody>
      </p:sp>
      <p:sp>
        <p:nvSpPr>
          <p:cNvPr id="264199" name="Rectangle 7"/>
          <p:cNvSpPr>
            <a:spLocks noGrp="1" noChangeArrowheads="1"/>
          </p:cNvSpPr>
          <p:nvPr>
            <p:ph type="sldNum" sz="quarter" idx="4"/>
          </p:nvPr>
        </p:nvSpPr>
        <p:spPr bwMode="auto">
          <a:xfrm>
            <a:off x="323850" y="6237288"/>
            <a:ext cx="1008063"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2800" b="1">
                <a:solidFill>
                  <a:srgbClr val="003972"/>
                </a:solidFill>
                <a:effectLst>
                  <a:outerShdw blurRad="38100" dist="38100" dir="2700000" algn="tl">
                    <a:srgbClr val="C0C0C0"/>
                  </a:outerShdw>
                </a:effectLst>
                <a:latin typeface="Arial" charset="0"/>
              </a:defRPr>
            </a:lvl1pPr>
          </a:lstStyle>
          <a:p>
            <a:pPr>
              <a:defRPr/>
            </a:pPr>
            <a:fld id="{7EC28858-148F-4787-A57F-516DEB1F1485}" type="slidenum">
              <a:rPr lang="sr-Latn-CS"/>
              <a:pPr>
                <a:defRPr/>
              </a:pPr>
              <a:t>‹#›</a:t>
            </a:fld>
            <a:endParaRPr lang="sr-Latn-CS"/>
          </a:p>
        </p:txBody>
      </p:sp>
    </p:spTree>
  </p:cSld>
  <p:clrMap bg1="dk2" tx1="lt1" bg2="dk1" tx2="lt2" accent1="accent1" accent2="accent2" accent3="accent3" accent4="accent4" accent5="accent5" accent6="accent6" hlink="hlink" folHlink="folHlink"/>
  <p:sldLayoutIdLst>
    <p:sldLayoutId id="2147483995" r:id="rId1"/>
    <p:sldLayoutId id="2147483982" r:id="rId2"/>
    <p:sldLayoutId id="2147483983" r:id="rId3"/>
    <p:sldLayoutId id="2147483984" r:id="rId4"/>
    <p:sldLayoutId id="2147483985" r:id="rId5"/>
    <p:sldLayoutId id="2147483986" r:id="rId6"/>
    <p:sldLayoutId id="2147483987" r:id="rId7"/>
    <p:sldLayoutId id="2147483988" r:id="rId8"/>
    <p:sldLayoutId id="2147483989" r:id="rId9"/>
    <p:sldLayoutId id="2147483990" r:id="rId10"/>
    <p:sldLayoutId id="2147483991" r:id="rId11"/>
    <p:sldLayoutId id="2147483992" r:id="rId12"/>
    <p:sldLayoutId id="2147483993" r:id="rId13"/>
    <p:sldLayoutId id="2147483994" r:id="rId14"/>
  </p:sldLayoutIdLst>
  <p:timing>
    <p:tnLst>
      <p:par>
        <p:cTn id="1" dur="indefinite" restart="never" nodeType="tmRoot"/>
      </p:par>
    </p:tnLst>
  </p:timing>
  <p:hf hdr="0" ftr="0" dt="0"/>
  <p:txStyles>
    <p:titleStyle>
      <a:lvl1pPr algn="l" rtl="0" eaLnBrk="0" fontAlgn="base" hangingPunct="0">
        <a:spcBef>
          <a:spcPct val="0"/>
        </a:spcBef>
        <a:spcAft>
          <a:spcPct val="0"/>
        </a:spcAft>
        <a:defRPr sz="3600" b="1">
          <a:solidFill>
            <a:srgbClr val="003972"/>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b="1">
          <a:solidFill>
            <a:srgbClr val="003972"/>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3600" b="1">
          <a:solidFill>
            <a:srgbClr val="003972"/>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3600" b="1">
          <a:solidFill>
            <a:srgbClr val="003972"/>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3600" b="1">
          <a:solidFill>
            <a:srgbClr val="003972"/>
          </a:solidFill>
          <a:effectLst>
            <a:outerShdw blurRad="38100" dist="38100" dir="2700000" algn="tl">
              <a:srgbClr val="C0C0C0"/>
            </a:outerShdw>
          </a:effectLst>
          <a:latin typeface="Arial" charset="0"/>
        </a:defRPr>
      </a:lvl5pPr>
      <a:lvl6pPr marL="457200" algn="l" rtl="0" fontAlgn="base">
        <a:spcBef>
          <a:spcPct val="0"/>
        </a:spcBef>
        <a:spcAft>
          <a:spcPct val="0"/>
        </a:spcAft>
        <a:defRPr sz="3600" b="1">
          <a:solidFill>
            <a:srgbClr val="003972"/>
          </a:solidFill>
          <a:effectLst>
            <a:outerShdw blurRad="38100" dist="38100" dir="2700000" algn="tl">
              <a:srgbClr val="C0C0C0"/>
            </a:outerShdw>
          </a:effectLst>
          <a:latin typeface="Arial" charset="0"/>
        </a:defRPr>
      </a:lvl6pPr>
      <a:lvl7pPr marL="914400" algn="l" rtl="0" fontAlgn="base">
        <a:spcBef>
          <a:spcPct val="0"/>
        </a:spcBef>
        <a:spcAft>
          <a:spcPct val="0"/>
        </a:spcAft>
        <a:defRPr sz="3600" b="1">
          <a:solidFill>
            <a:srgbClr val="003972"/>
          </a:solidFill>
          <a:effectLst>
            <a:outerShdw blurRad="38100" dist="38100" dir="2700000" algn="tl">
              <a:srgbClr val="C0C0C0"/>
            </a:outerShdw>
          </a:effectLst>
          <a:latin typeface="Arial" charset="0"/>
        </a:defRPr>
      </a:lvl7pPr>
      <a:lvl8pPr marL="1371600" algn="l" rtl="0" fontAlgn="base">
        <a:spcBef>
          <a:spcPct val="0"/>
        </a:spcBef>
        <a:spcAft>
          <a:spcPct val="0"/>
        </a:spcAft>
        <a:defRPr sz="3600" b="1">
          <a:solidFill>
            <a:srgbClr val="003972"/>
          </a:solidFill>
          <a:effectLst>
            <a:outerShdw blurRad="38100" dist="38100" dir="2700000" algn="tl">
              <a:srgbClr val="C0C0C0"/>
            </a:outerShdw>
          </a:effectLst>
          <a:latin typeface="Arial" charset="0"/>
        </a:defRPr>
      </a:lvl8pPr>
      <a:lvl9pPr marL="1828800" algn="l" rtl="0" fontAlgn="base">
        <a:spcBef>
          <a:spcPct val="0"/>
        </a:spcBef>
        <a:spcAft>
          <a:spcPct val="0"/>
        </a:spcAft>
        <a:defRPr sz="3600" b="1">
          <a:solidFill>
            <a:srgbClr val="003972"/>
          </a:solidFill>
          <a:effectLst>
            <a:outerShdw blurRad="38100" dist="38100" dir="2700000" algn="tl">
              <a:srgbClr val="C0C0C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Blip>
          <a:blip r:embed="rId17"/>
        </a:buBlip>
        <a:defRPr sz="3200">
          <a:solidFill>
            <a:srgbClr val="003972"/>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Blip>
          <a:blip r:embed="rId17"/>
        </a:buBlip>
        <a:defRPr sz="2800">
          <a:solidFill>
            <a:srgbClr val="003972"/>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accent2"/>
        </a:buClr>
        <a:buBlip>
          <a:blip r:embed="rId17"/>
        </a:buBlip>
        <a:defRPr sz="2400">
          <a:solidFill>
            <a:srgbClr val="003972"/>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folHlink"/>
        </a:buClr>
        <a:buFont typeface="Wingdings" pitchFamily="2" charset="2"/>
        <a:buBlip>
          <a:blip r:embed="rId17"/>
        </a:buBlip>
        <a:defRPr sz="2000">
          <a:solidFill>
            <a:srgbClr val="003972"/>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Blip>
          <a:blip r:embed="rId17"/>
        </a:buBlip>
        <a:defRPr sz="2000">
          <a:solidFill>
            <a:srgbClr val="003972"/>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Blip>
          <a:blip r:embed="rId17"/>
        </a:buBlip>
        <a:defRPr sz="2000">
          <a:solidFill>
            <a:srgbClr val="003972"/>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Blip>
          <a:blip r:embed="rId17"/>
        </a:buBlip>
        <a:defRPr sz="2000">
          <a:solidFill>
            <a:srgbClr val="003972"/>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Blip>
          <a:blip r:embed="rId17"/>
        </a:buBlip>
        <a:defRPr sz="2000">
          <a:solidFill>
            <a:srgbClr val="003972"/>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Blip>
          <a:blip r:embed="rId17"/>
        </a:buBlip>
        <a:defRPr sz="2000">
          <a:solidFill>
            <a:srgbClr val="003972"/>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hyperlink" Target="https://www.facebook.com/#!/akazbih" TargetMode="External"/><Relationship Id="rId5" Type="http://schemas.openxmlformats.org/officeDocument/2006/relationships/hyperlink" Target="mailto:akaz@akaz.ba" TargetMode="External"/><Relationship Id="rId4" Type="http://schemas.openxmlformats.org/officeDocument/2006/relationships/hyperlink" Target="http://www.akaz.ba/"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File:Flag_of_Bosnia_and_Herzegovina.svg"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ctrTitle"/>
          </p:nvPr>
        </p:nvSpPr>
        <p:spPr>
          <a:xfrm>
            <a:off x="3347864" y="1412776"/>
            <a:ext cx="5796136" cy="2160240"/>
          </a:xfrm>
        </p:spPr>
        <p:txBody>
          <a:bodyPr/>
          <a:lstStyle/>
          <a:p>
            <a:pPr lvl="0" algn="ctr"/>
            <a:r>
              <a:rPr lang="bs-Latn-BA" sz="3200" dirty="0" smtClean="0"/>
              <a:t/>
            </a:r>
            <a:br>
              <a:rPr lang="bs-Latn-BA" sz="3200" dirty="0" smtClean="0"/>
            </a:br>
            <a:r>
              <a:rPr lang="bs-Latn-BA" sz="3200" dirty="0" smtClean="0"/>
              <a:t/>
            </a:r>
            <a:br>
              <a:rPr lang="bs-Latn-BA" sz="3200" dirty="0" smtClean="0"/>
            </a:br>
            <a:r>
              <a:rPr lang="en-US" sz="3600" dirty="0">
                <a:effectLst/>
              </a:rPr>
              <a:t>Evidence informed  </a:t>
            </a:r>
            <a:r>
              <a:rPr lang="en-US" sz="3600" dirty="0" smtClean="0">
                <a:effectLst/>
              </a:rPr>
              <a:t>decision-making </a:t>
            </a:r>
            <a:r>
              <a:rPr lang="en-US" sz="3600" dirty="0">
                <a:effectLst/>
              </a:rPr>
              <a:t>and </a:t>
            </a:r>
            <a:r>
              <a:rPr lang="bs-Latn-BA" sz="3600" dirty="0" smtClean="0">
                <a:effectLst/>
              </a:rPr>
              <a:t>HTA</a:t>
            </a:r>
            <a:endParaRPr lang="en-GB" sz="3600" dirty="0" smtClean="0"/>
          </a:p>
        </p:txBody>
      </p:sp>
      <p:sp>
        <p:nvSpPr>
          <p:cNvPr id="3075" name="Rectangle 6"/>
          <p:cNvSpPr>
            <a:spLocks noChangeArrowheads="1"/>
          </p:cNvSpPr>
          <p:nvPr/>
        </p:nvSpPr>
        <p:spPr bwMode="auto">
          <a:xfrm>
            <a:off x="3491880" y="4077073"/>
            <a:ext cx="5328591" cy="954107"/>
          </a:xfrm>
          <a:prstGeom prst="rect">
            <a:avLst/>
          </a:prstGeom>
          <a:noFill/>
          <a:ln w="9525">
            <a:noFill/>
            <a:miter lim="800000"/>
            <a:headEnd/>
            <a:tailEnd/>
          </a:ln>
        </p:spPr>
        <p:txBody>
          <a:bodyPr wrap="square">
            <a:spAutoFit/>
          </a:bodyPr>
          <a:lstStyle/>
          <a:p>
            <a:pPr algn="ctr"/>
            <a:r>
              <a:rPr lang="hr-HR" b="1" dirty="0" smtClean="0">
                <a:solidFill>
                  <a:srgbClr val="FFFF00"/>
                </a:solidFill>
              </a:rPr>
              <a:t>Ahmed Novo MD, Ph.D</a:t>
            </a:r>
          </a:p>
          <a:p>
            <a:pPr algn="ctr"/>
            <a:r>
              <a:rPr lang="en-US" sz="1600" b="1" dirty="0">
                <a:solidFill>
                  <a:srgbClr val="FFFF00"/>
                </a:solidFill>
              </a:rPr>
              <a:t>Agency for Healthcare Quality and </a:t>
            </a:r>
            <a:r>
              <a:rPr lang="en-US" sz="1600" b="1" dirty="0" smtClean="0">
                <a:solidFill>
                  <a:srgbClr val="FFFF00"/>
                </a:solidFill>
              </a:rPr>
              <a:t>Accreditation </a:t>
            </a:r>
            <a:r>
              <a:rPr lang="en-US" sz="1600" b="1" dirty="0">
                <a:solidFill>
                  <a:srgbClr val="FFFF00"/>
                </a:solidFill>
              </a:rPr>
              <a:t>in Federation of Bosnia and Herzegovina (AKAZ</a:t>
            </a:r>
            <a:r>
              <a:rPr lang="en-US" sz="1600" b="1" dirty="0" smtClean="0">
                <a:solidFill>
                  <a:srgbClr val="FFFF00"/>
                </a:solidFill>
              </a:rPr>
              <a:t>)</a:t>
            </a:r>
            <a:endParaRPr lang="en-US" sz="1600" b="1" dirty="0">
              <a:solidFill>
                <a:srgbClr val="FFFF00"/>
              </a:solidFill>
            </a:endParaRPr>
          </a:p>
        </p:txBody>
      </p:sp>
      <p:sp>
        <p:nvSpPr>
          <p:cNvPr id="2" name="Rectangle 1"/>
          <p:cNvSpPr/>
          <p:nvPr/>
        </p:nvSpPr>
        <p:spPr>
          <a:xfrm>
            <a:off x="2771800" y="6027003"/>
            <a:ext cx="6372200" cy="461665"/>
          </a:xfrm>
          <a:prstGeom prst="rect">
            <a:avLst/>
          </a:prstGeom>
        </p:spPr>
        <p:txBody>
          <a:bodyPr wrap="square">
            <a:spAutoFit/>
          </a:bodyPr>
          <a:lstStyle/>
          <a:p>
            <a:pPr algn="ctr"/>
            <a:r>
              <a:rPr lang="en-US" b="1" dirty="0" smtClean="0"/>
              <a:t>Istanbul, Turkey, November 2015</a:t>
            </a:r>
            <a:endParaRPr lang="en-US"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What are the methods for </a:t>
            </a:r>
            <a:r>
              <a:rPr lang="en-US" sz="2400" dirty="0" err="1"/>
              <a:t>HTA</a:t>
            </a:r>
            <a:r>
              <a:rPr lang="en-US" sz="2400" dirty="0"/>
              <a:t> in the country?</a:t>
            </a:r>
            <a:endParaRPr lang="bs-Latn-BA" sz="2400" dirty="0"/>
          </a:p>
        </p:txBody>
      </p:sp>
      <p:sp>
        <p:nvSpPr>
          <p:cNvPr id="3" name="Content Placeholder 2"/>
          <p:cNvSpPr>
            <a:spLocks noGrp="1"/>
          </p:cNvSpPr>
          <p:nvPr>
            <p:ph idx="1"/>
          </p:nvPr>
        </p:nvSpPr>
        <p:spPr/>
        <p:txBody>
          <a:bodyPr/>
          <a:lstStyle/>
          <a:p>
            <a:r>
              <a:rPr lang="en-US" sz="2400" dirty="0"/>
              <a:t>Health technology assessment (</a:t>
            </a:r>
            <a:r>
              <a:rPr lang="en-US" sz="2400" dirty="0" err="1"/>
              <a:t>HTA</a:t>
            </a:r>
            <a:r>
              <a:rPr lang="en-US" sz="2400" dirty="0"/>
              <a:t>) increasingly plays an important role in informing reimbursement and pricing decisions and providing clinical guidance on the use of medical technologies across the world. </a:t>
            </a:r>
            <a:endParaRPr lang="en-US" sz="2400" dirty="0" smtClean="0"/>
          </a:p>
          <a:p>
            <a:r>
              <a:rPr lang="en-US" sz="2400" dirty="0" smtClean="0"/>
              <a:t>In </a:t>
            </a:r>
            <a:r>
              <a:rPr lang="en-US" sz="2400" dirty="0"/>
              <a:t>addition to safety and efficacy information, health economic and outcomes research data are also receiving expanded attention in these assessments in many countries, due to payers seeking better value for money spent on treatments. </a:t>
            </a:r>
            <a:endParaRPr lang="en-US" sz="2400" dirty="0" smtClean="0"/>
          </a:p>
          <a:p>
            <a:r>
              <a:rPr lang="en-US" sz="2400" dirty="0" err="1" smtClean="0"/>
              <a:t>HTA</a:t>
            </a:r>
            <a:r>
              <a:rPr lang="en-US" sz="2400" dirty="0" smtClean="0"/>
              <a:t> </a:t>
            </a:r>
            <a:r>
              <a:rPr lang="en-US" sz="2400" dirty="0"/>
              <a:t>is now commonly viewed as a tool to assist evidence-based health-care decisions.</a:t>
            </a:r>
            <a:endParaRPr lang="bs-Latn-BA" sz="2400" dirty="0"/>
          </a:p>
        </p:txBody>
      </p:sp>
      <p:sp>
        <p:nvSpPr>
          <p:cNvPr id="4" name="Slide Number Placeholder 3"/>
          <p:cNvSpPr>
            <a:spLocks noGrp="1"/>
          </p:cNvSpPr>
          <p:nvPr>
            <p:ph type="sldNum" sz="quarter" idx="12"/>
          </p:nvPr>
        </p:nvSpPr>
        <p:spPr/>
        <p:txBody>
          <a:bodyPr/>
          <a:lstStyle/>
          <a:p>
            <a:pPr>
              <a:defRPr/>
            </a:pPr>
            <a:fld id="{62691418-458E-49C5-B20C-B0E337E411A3}" type="slidenum">
              <a:rPr lang="sr-Latn-CS" smtClean="0"/>
              <a:pPr>
                <a:defRPr/>
              </a:pPr>
              <a:t>10</a:t>
            </a:fld>
            <a:endParaRPr lang="sr-Latn-CS"/>
          </a:p>
        </p:txBody>
      </p:sp>
    </p:spTree>
    <p:extLst>
      <p:ext uri="{BB962C8B-B14F-4D97-AF65-F5344CB8AC3E}">
        <p14:creationId xmlns:p14="http://schemas.microsoft.com/office/powerpoint/2010/main" val="35675533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Are there any activities related to Evidence informed policy process on national level?</a:t>
            </a:r>
            <a:endParaRPr lang="bs-Latn-BA" sz="2400" dirty="0"/>
          </a:p>
        </p:txBody>
      </p:sp>
      <p:sp>
        <p:nvSpPr>
          <p:cNvPr id="3" name="Content Placeholder 2"/>
          <p:cNvSpPr>
            <a:spLocks noGrp="1"/>
          </p:cNvSpPr>
          <p:nvPr>
            <p:ph idx="1"/>
          </p:nvPr>
        </p:nvSpPr>
        <p:spPr/>
        <p:txBody>
          <a:bodyPr/>
          <a:lstStyle/>
          <a:p>
            <a:r>
              <a:rPr lang="en-GB" dirty="0" smtClean="0"/>
              <a:t>Federal Ministry of Health,</a:t>
            </a:r>
          </a:p>
          <a:p>
            <a:r>
              <a:rPr lang="en-GB" dirty="0" smtClean="0"/>
              <a:t>International organization,</a:t>
            </a:r>
          </a:p>
          <a:p>
            <a:r>
              <a:rPr lang="en-GB" dirty="0" smtClean="0"/>
              <a:t>UN agencies in Bosnia and Herzegovina.</a:t>
            </a:r>
            <a:endParaRPr lang="bs-Latn-BA" dirty="0"/>
          </a:p>
        </p:txBody>
      </p:sp>
      <p:sp>
        <p:nvSpPr>
          <p:cNvPr id="4" name="Slide Number Placeholder 3"/>
          <p:cNvSpPr>
            <a:spLocks noGrp="1"/>
          </p:cNvSpPr>
          <p:nvPr>
            <p:ph type="sldNum" sz="quarter" idx="12"/>
          </p:nvPr>
        </p:nvSpPr>
        <p:spPr/>
        <p:txBody>
          <a:bodyPr/>
          <a:lstStyle/>
          <a:p>
            <a:pPr>
              <a:defRPr/>
            </a:pPr>
            <a:fld id="{62691418-458E-49C5-B20C-B0E337E411A3}" type="slidenum">
              <a:rPr lang="sr-Latn-CS" smtClean="0"/>
              <a:pPr>
                <a:defRPr/>
              </a:pPr>
              <a:t>11</a:t>
            </a:fld>
            <a:endParaRPr lang="sr-Latn-CS"/>
          </a:p>
        </p:txBody>
      </p:sp>
    </p:spTree>
    <p:extLst>
      <p:ext uri="{BB962C8B-B14F-4D97-AF65-F5344CB8AC3E}">
        <p14:creationId xmlns:p14="http://schemas.microsoft.com/office/powerpoint/2010/main" val="20414198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9" name="Rectangle 5"/>
          <p:cNvSpPr>
            <a:spLocks noChangeArrowheads="1"/>
          </p:cNvSpPr>
          <p:nvPr/>
        </p:nvSpPr>
        <p:spPr bwMode="auto">
          <a:xfrm>
            <a:off x="3348038" y="620713"/>
            <a:ext cx="5795962" cy="235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2000" rIns="72000" anchor="ctr" anchorCtr="1"/>
          <a:lstStyle/>
          <a:p>
            <a:pPr>
              <a:defRPr/>
            </a:pPr>
            <a:r>
              <a:rPr lang="hr-HR" b="1" dirty="0">
                <a:effectLst>
                  <a:outerShdw blurRad="38100" dist="38100" dir="2700000" algn="tl">
                    <a:srgbClr val="000000"/>
                  </a:outerShdw>
                </a:effectLst>
              </a:rPr>
              <a:t/>
            </a:r>
            <a:br>
              <a:rPr lang="hr-HR" b="1" dirty="0">
                <a:effectLst>
                  <a:outerShdw blurRad="38100" dist="38100" dir="2700000" algn="tl">
                    <a:srgbClr val="000000"/>
                  </a:outerShdw>
                </a:effectLst>
              </a:rPr>
            </a:br>
            <a:r>
              <a:rPr lang="hr-HR" b="1" dirty="0">
                <a:effectLst>
                  <a:outerShdw blurRad="38100" dist="38100" dir="2700000" algn="tl">
                    <a:srgbClr val="000000"/>
                  </a:outerShdw>
                </a:effectLst>
              </a:rPr>
              <a:t/>
            </a:r>
            <a:br>
              <a:rPr lang="hr-HR" b="1" dirty="0">
                <a:effectLst>
                  <a:outerShdw blurRad="38100" dist="38100" dir="2700000" algn="tl">
                    <a:srgbClr val="000000"/>
                  </a:outerShdw>
                </a:effectLst>
              </a:rPr>
            </a:br>
            <a:r>
              <a:rPr lang="hr-HR" b="1" dirty="0">
                <a:effectLst>
                  <a:outerShdw blurRad="38100" dist="38100" dir="2700000" algn="tl">
                    <a:srgbClr val="000000"/>
                  </a:outerShdw>
                </a:effectLst>
              </a:rPr>
              <a:t/>
            </a:r>
            <a:br>
              <a:rPr lang="hr-HR" b="1" dirty="0">
                <a:effectLst>
                  <a:outerShdw blurRad="38100" dist="38100" dir="2700000" algn="tl">
                    <a:srgbClr val="000000"/>
                  </a:outerShdw>
                </a:effectLst>
              </a:rPr>
            </a:br>
            <a:r>
              <a:rPr lang="hr-HR" b="1" dirty="0">
                <a:effectLst>
                  <a:outerShdw blurRad="38100" dist="38100" dir="2700000" algn="tl">
                    <a:srgbClr val="000000"/>
                  </a:outerShdw>
                </a:effectLst>
              </a:rPr>
              <a:t>AKAZ FBiH</a:t>
            </a:r>
            <a:br>
              <a:rPr lang="hr-HR" b="1" dirty="0">
                <a:effectLst>
                  <a:outerShdw blurRad="38100" dist="38100" dir="2700000" algn="tl">
                    <a:srgbClr val="000000"/>
                  </a:outerShdw>
                </a:effectLst>
              </a:rPr>
            </a:br>
            <a:r>
              <a:rPr lang="hr-HR" b="1" dirty="0">
                <a:effectLst>
                  <a:outerShdw blurRad="38100" dist="38100" dir="2700000" algn="tl">
                    <a:srgbClr val="000000"/>
                  </a:outerShdw>
                </a:effectLst>
              </a:rPr>
              <a:t>Agencija za kvalitet i akreditaciju u zdravstvu u Federaciji Bosne i Hercegovine</a:t>
            </a:r>
            <a:endParaRPr lang="en-US" b="1" dirty="0">
              <a:effectLst>
                <a:outerShdw blurRad="38100" dist="38100" dir="2700000" algn="tl">
                  <a:srgbClr val="000000"/>
                </a:outerShdw>
              </a:effectLst>
            </a:endParaRPr>
          </a:p>
        </p:txBody>
      </p:sp>
      <p:sp>
        <p:nvSpPr>
          <p:cNvPr id="19459" name="Text Box 6"/>
          <p:cNvSpPr txBox="1">
            <a:spLocks noChangeArrowheads="1"/>
          </p:cNvSpPr>
          <p:nvPr/>
        </p:nvSpPr>
        <p:spPr bwMode="auto">
          <a:xfrm>
            <a:off x="3491880" y="3578226"/>
            <a:ext cx="5544616"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Font typeface="Wingdings" pitchFamily="2" charset="2"/>
              <a:buBlip>
                <a:blip r:embed="rId3"/>
              </a:buBlip>
              <a:defRPr sz="3200">
                <a:solidFill>
                  <a:srgbClr val="003972"/>
                </a:solidFill>
                <a:latin typeface="Arial" charset="0"/>
              </a:defRPr>
            </a:lvl1pPr>
            <a:lvl2pPr marL="742950" indent="-285750" eaLnBrk="0" hangingPunct="0">
              <a:spcBef>
                <a:spcPct val="20000"/>
              </a:spcBef>
              <a:buClr>
                <a:schemeClr val="tx2"/>
              </a:buClr>
              <a:buFont typeface="Wingdings" pitchFamily="2" charset="2"/>
              <a:buBlip>
                <a:blip r:embed="rId3"/>
              </a:buBlip>
              <a:defRPr sz="2800">
                <a:solidFill>
                  <a:srgbClr val="003972"/>
                </a:solidFill>
                <a:latin typeface="Arial" charset="0"/>
              </a:defRPr>
            </a:lvl2pPr>
            <a:lvl3pPr marL="1143000" indent="-228600" eaLnBrk="0" hangingPunct="0">
              <a:spcBef>
                <a:spcPct val="20000"/>
              </a:spcBef>
              <a:buClr>
                <a:schemeClr val="accent2"/>
              </a:buClr>
              <a:buBlip>
                <a:blip r:embed="rId3"/>
              </a:buBlip>
              <a:defRPr sz="2400">
                <a:solidFill>
                  <a:srgbClr val="003972"/>
                </a:solidFill>
                <a:latin typeface="Arial" charset="0"/>
              </a:defRPr>
            </a:lvl3pPr>
            <a:lvl4pPr marL="1600200" indent="-228600" eaLnBrk="0" hangingPunct="0">
              <a:spcBef>
                <a:spcPct val="20000"/>
              </a:spcBef>
              <a:buClr>
                <a:schemeClr val="folHlink"/>
              </a:buClr>
              <a:buFont typeface="Wingdings" pitchFamily="2" charset="2"/>
              <a:buBlip>
                <a:blip r:embed="rId3"/>
              </a:buBlip>
              <a:defRPr sz="2000">
                <a:solidFill>
                  <a:srgbClr val="003972"/>
                </a:solidFill>
                <a:latin typeface="Arial" charset="0"/>
              </a:defRPr>
            </a:lvl4pPr>
            <a:lvl5pPr marL="2057400" indent="-228600" eaLnBrk="0" hangingPunct="0">
              <a:spcBef>
                <a:spcPct val="20000"/>
              </a:spcBef>
              <a:buClr>
                <a:schemeClr val="hlink"/>
              </a:buClr>
              <a:buBlip>
                <a:blip r:embed="rId3"/>
              </a:buBlip>
              <a:defRPr sz="2000">
                <a:solidFill>
                  <a:srgbClr val="003972"/>
                </a:solidFill>
                <a:latin typeface="Arial" charset="0"/>
              </a:defRPr>
            </a:lvl5pPr>
            <a:lvl6pPr marL="2514600" indent="-228600" eaLnBrk="0" fontAlgn="base" hangingPunct="0">
              <a:spcBef>
                <a:spcPct val="20000"/>
              </a:spcBef>
              <a:spcAft>
                <a:spcPct val="0"/>
              </a:spcAft>
              <a:buClr>
                <a:schemeClr val="hlink"/>
              </a:buClr>
              <a:buBlip>
                <a:blip r:embed="rId3"/>
              </a:buBlip>
              <a:defRPr sz="2000">
                <a:solidFill>
                  <a:srgbClr val="003972"/>
                </a:solidFill>
                <a:latin typeface="Arial" charset="0"/>
              </a:defRPr>
            </a:lvl6pPr>
            <a:lvl7pPr marL="2971800" indent="-228600" eaLnBrk="0" fontAlgn="base" hangingPunct="0">
              <a:spcBef>
                <a:spcPct val="20000"/>
              </a:spcBef>
              <a:spcAft>
                <a:spcPct val="0"/>
              </a:spcAft>
              <a:buClr>
                <a:schemeClr val="hlink"/>
              </a:buClr>
              <a:buBlip>
                <a:blip r:embed="rId3"/>
              </a:buBlip>
              <a:defRPr sz="2000">
                <a:solidFill>
                  <a:srgbClr val="003972"/>
                </a:solidFill>
                <a:latin typeface="Arial" charset="0"/>
              </a:defRPr>
            </a:lvl7pPr>
            <a:lvl8pPr marL="3429000" indent="-228600" eaLnBrk="0" fontAlgn="base" hangingPunct="0">
              <a:spcBef>
                <a:spcPct val="20000"/>
              </a:spcBef>
              <a:spcAft>
                <a:spcPct val="0"/>
              </a:spcAft>
              <a:buClr>
                <a:schemeClr val="hlink"/>
              </a:buClr>
              <a:buBlip>
                <a:blip r:embed="rId3"/>
              </a:buBlip>
              <a:defRPr sz="2000">
                <a:solidFill>
                  <a:srgbClr val="003972"/>
                </a:solidFill>
                <a:latin typeface="Arial" charset="0"/>
              </a:defRPr>
            </a:lvl8pPr>
            <a:lvl9pPr marL="3886200" indent="-228600" eaLnBrk="0" fontAlgn="base" hangingPunct="0">
              <a:spcBef>
                <a:spcPct val="20000"/>
              </a:spcBef>
              <a:spcAft>
                <a:spcPct val="0"/>
              </a:spcAft>
              <a:buClr>
                <a:schemeClr val="hlink"/>
              </a:buClr>
              <a:buBlip>
                <a:blip r:embed="rId3"/>
              </a:buBlip>
              <a:defRPr sz="2000">
                <a:solidFill>
                  <a:srgbClr val="003972"/>
                </a:solidFill>
                <a:latin typeface="Arial" charset="0"/>
              </a:defRPr>
            </a:lvl9pPr>
          </a:lstStyle>
          <a:p>
            <a:pPr eaLnBrk="1" hangingPunct="1">
              <a:spcBef>
                <a:spcPct val="50000"/>
              </a:spcBef>
              <a:buClrTx/>
              <a:buFontTx/>
              <a:buNone/>
            </a:pPr>
            <a:r>
              <a:rPr lang="bs-Latn-BA" altLang="sr-Latn-RS" sz="2000" dirty="0" smtClean="0">
                <a:solidFill>
                  <a:schemeClr val="tx1"/>
                </a:solidFill>
              </a:rPr>
              <a:t>Adresa: </a:t>
            </a:r>
            <a:r>
              <a:rPr lang="bs-Latn-BA" altLang="sr-Latn-RS" sz="2000" dirty="0">
                <a:solidFill>
                  <a:schemeClr val="tx1"/>
                </a:solidFill>
              </a:rPr>
              <a:t>Dr. Mustafe Pintola 1, </a:t>
            </a:r>
          </a:p>
          <a:p>
            <a:pPr eaLnBrk="1" hangingPunct="1">
              <a:spcBef>
                <a:spcPct val="50000"/>
              </a:spcBef>
              <a:buClrTx/>
              <a:buFontTx/>
              <a:buNone/>
            </a:pPr>
            <a:r>
              <a:rPr lang="bs-Latn-BA" altLang="sr-Latn-RS" sz="2000" dirty="0">
                <a:solidFill>
                  <a:schemeClr val="tx1"/>
                </a:solidFill>
              </a:rPr>
              <a:t>71000 Sarajevo, BiH</a:t>
            </a:r>
          </a:p>
          <a:p>
            <a:pPr eaLnBrk="1" hangingPunct="1">
              <a:spcBef>
                <a:spcPct val="50000"/>
              </a:spcBef>
              <a:buClrTx/>
              <a:buFontTx/>
              <a:buNone/>
            </a:pPr>
            <a:r>
              <a:rPr lang="bs-Latn-BA" altLang="sr-Latn-RS" sz="2000" dirty="0">
                <a:solidFill>
                  <a:schemeClr val="tx1"/>
                </a:solidFill>
              </a:rPr>
              <a:t>Telefon: 	</a:t>
            </a:r>
            <a:r>
              <a:rPr lang="en-GB" altLang="sr-Latn-RS" sz="2000" dirty="0" smtClean="0">
                <a:solidFill>
                  <a:schemeClr val="tx1"/>
                </a:solidFill>
              </a:rPr>
              <a:t>+</a:t>
            </a:r>
            <a:r>
              <a:rPr lang="bs-Latn-BA" altLang="sr-Latn-RS" sz="2000" dirty="0" smtClean="0">
                <a:solidFill>
                  <a:schemeClr val="tx1"/>
                </a:solidFill>
              </a:rPr>
              <a:t>387 </a:t>
            </a:r>
            <a:r>
              <a:rPr lang="bs-Latn-BA" altLang="sr-Latn-RS" sz="2000" dirty="0">
                <a:solidFill>
                  <a:schemeClr val="tx1"/>
                </a:solidFill>
              </a:rPr>
              <a:t>33 771  870</a:t>
            </a:r>
          </a:p>
          <a:p>
            <a:pPr eaLnBrk="1" hangingPunct="1">
              <a:spcBef>
                <a:spcPct val="50000"/>
              </a:spcBef>
              <a:buClrTx/>
              <a:buFontTx/>
              <a:buNone/>
            </a:pPr>
            <a:r>
              <a:rPr lang="bs-Latn-BA" altLang="sr-Latn-RS" sz="2000" dirty="0">
                <a:solidFill>
                  <a:schemeClr val="tx1"/>
                </a:solidFill>
              </a:rPr>
              <a:t>Fax:		</a:t>
            </a:r>
            <a:r>
              <a:rPr lang="en-GB" altLang="sr-Latn-RS" sz="2000" dirty="0" smtClean="0">
                <a:solidFill>
                  <a:schemeClr val="tx1"/>
                </a:solidFill>
              </a:rPr>
              <a:t>+</a:t>
            </a:r>
            <a:r>
              <a:rPr lang="bs-Latn-BA" altLang="sr-Latn-RS" sz="2000" dirty="0" smtClean="0">
                <a:solidFill>
                  <a:schemeClr val="tx1"/>
                </a:solidFill>
              </a:rPr>
              <a:t>387 </a:t>
            </a:r>
            <a:r>
              <a:rPr lang="bs-Latn-BA" altLang="sr-Latn-RS" sz="2000" dirty="0">
                <a:solidFill>
                  <a:schemeClr val="tx1"/>
                </a:solidFill>
              </a:rPr>
              <a:t>33  771 880</a:t>
            </a:r>
          </a:p>
          <a:p>
            <a:pPr eaLnBrk="1" hangingPunct="1">
              <a:spcBef>
                <a:spcPct val="50000"/>
              </a:spcBef>
              <a:buClrTx/>
              <a:buFontTx/>
              <a:buNone/>
            </a:pPr>
            <a:r>
              <a:rPr lang="bs-Latn-BA" altLang="sr-Latn-RS" sz="2000" dirty="0">
                <a:solidFill>
                  <a:schemeClr val="tx1"/>
                </a:solidFill>
              </a:rPr>
              <a:t>URL:		</a:t>
            </a:r>
            <a:r>
              <a:rPr lang="bs-Latn-BA" altLang="sr-Latn-RS" sz="2000" u="sng" dirty="0" smtClean="0">
                <a:solidFill>
                  <a:schemeClr val="tx1"/>
                </a:solidFill>
                <a:hlinkClick r:id="rId4"/>
              </a:rPr>
              <a:t>www.akaz.ba</a:t>
            </a:r>
            <a:r>
              <a:rPr lang="en-GB" altLang="sr-Latn-RS" sz="2000" u="sng" dirty="0" smtClean="0">
                <a:solidFill>
                  <a:schemeClr val="tx1"/>
                </a:solidFill>
              </a:rPr>
              <a:t> </a:t>
            </a:r>
            <a:endParaRPr lang="bs-Latn-BA" altLang="sr-Latn-RS" sz="2000" u="sng" dirty="0">
              <a:solidFill>
                <a:schemeClr val="tx1"/>
              </a:solidFill>
            </a:endParaRPr>
          </a:p>
          <a:p>
            <a:pPr eaLnBrk="1" hangingPunct="1">
              <a:spcBef>
                <a:spcPct val="50000"/>
              </a:spcBef>
              <a:buClrTx/>
              <a:buFontTx/>
              <a:buNone/>
            </a:pPr>
            <a:r>
              <a:rPr lang="bs-Latn-BA" altLang="sr-Latn-RS" sz="2000" dirty="0">
                <a:solidFill>
                  <a:schemeClr val="tx1"/>
                </a:solidFill>
              </a:rPr>
              <a:t>Email:		</a:t>
            </a:r>
            <a:r>
              <a:rPr lang="bs-Latn-BA" altLang="sr-Latn-RS" sz="2000" u="sng" dirty="0" smtClean="0">
                <a:solidFill>
                  <a:schemeClr val="tx1"/>
                </a:solidFill>
                <a:hlinkClick r:id="rId5"/>
              </a:rPr>
              <a:t>akaz@akaz.ba</a:t>
            </a:r>
            <a:endParaRPr lang="en-GB" altLang="sr-Latn-RS" sz="2000" u="sng" dirty="0" smtClean="0">
              <a:solidFill>
                <a:schemeClr val="tx1"/>
              </a:solidFill>
            </a:endParaRPr>
          </a:p>
          <a:p>
            <a:pPr eaLnBrk="1" hangingPunct="1">
              <a:spcBef>
                <a:spcPct val="50000"/>
              </a:spcBef>
              <a:buClrTx/>
              <a:buFontTx/>
              <a:buNone/>
            </a:pPr>
            <a:r>
              <a:rPr lang="en-GB" altLang="sr-Latn-RS" sz="2000" dirty="0" smtClean="0">
                <a:solidFill>
                  <a:schemeClr val="tx1"/>
                </a:solidFill>
              </a:rPr>
              <a:t>	</a:t>
            </a:r>
            <a:r>
              <a:rPr lang="en-GB" altLang="sr-Latn-RS" sz="2000" dirty="0">
                <a:solidFill>
                  <a:schemeClr val="tx1"/>
                </a:solidFill>
              </a:rPr>
              <a:t>	</a:t>
            </a:r>
            <a:r>
              <a:rPr lang="en-GB" altLang="sr-Latn-RS" sz="1600" dirty="0">
                <a:solidFill>
                  <a:schemeClr val="tx1"/>
                </a:solidFill>
                <a:hlinkClick r:id="rId6"/>
              </a:rPr>
              <a:t>https://www.facebook.com/#!/</a:t>
            </a:r>
            <a:r>
              <a:rPr lang="en-GB" altLang="sr-Latn-RS" sz="1600" dirty="0" smtClean="0">
                <a:solidFill>
                  <a:schemeClr val="tx1"/>
                </a:solidFill>
                <a:hlinkClick r:id="rId6"/>
              </a:rPr>
              <a:t>akazbih</a:t>
            </a:r>
            <a:r>
              <a:rPr lang="en-GB" altLang="sr-Latn-RS" sz="1600" dirty="0" smtClean="0">
                <a:solidFill>
                  <a:schemeClr val="tx1"/>
                </a:solidFill>
              </a:rPr>
              <a:t> </a:t>
            </a:r>
            <a:r>
              <a:rPr lang="en-GB" altLang="sr-Latn-RS" sz="2000" dirty="0" smtClean="0">
                <a:solidFill>
                  <a:schemeClr val="tx1"/>
                </a:solidFill>
              </a:rPr>
              <a:t>	</a:t>
            </a:r>
            <a:endParaRPr lang="sr-Latn-CS" altLang="sr-Latn-RS" sz="2000" dirty="0">
              <a:solidFill>
                <a:schemeClr val="tx1"/>
              </a:solidFill>
            </a:endParaRPr>
          </a:p>
        </p:txBody>
      </p:sp>
      <p:sp>
        <p:nvSpPr>
          <p:cNvPr id="2" name="AutoShape 2" descr="data:image/jpeg;base64,/9j/4AAQSkZJRgABAQAAAQABAAD/2wCEAAkGBw8MDQ0MDQ8NDQ0NDQ0MDAwMDQ8MDAwMFBEWFhQRFBQYHCggGBolGxQUITEhJSkrLi4uFx8zODMsNyg5LisBCgoKDg0OFxAPFCwcFBwtLCwsLCwsLCwsLCwsLCwsLCwsLCwsKzc3LCwsLDcsLCw3Nyw3Kzc3LCsrKysrKysrK//AABEIAOEA4QMBIgACEQEDEQH/xAAcAAACAQUBAAAAAAAAAAAAAAAAAgEDBAUHCAb/xABNEAACAQEDBQgOBwUHBQAAAAAAAQIDBAURElFxkbEGBxMhJDFzohQVFiUyNEFSU2GSobLRI0JUcnSzwSKBhNLhFzM1RIKDk0NiZJTC/8QAGQEBAAMBAQAAAAAAAAAAAAAAAAEDBAIF/8QAKREBAAEDAgUFAQADAQAAAAAAAAECAxEEMRMUMmFiEiFBUXFSIjNCI//aAAwDAQACEQMRAD8A3iAFneVvp2Wm6tRpJcy8reZAXYrms61mpd0G+JOUnGk3GPMlHib/AHnl6u7CtJ/WemTZfTp6p3nCubkQ6B4SOeOtE8JHPHWjnrusrZusw7rK2brs75byRxezoThI5460HCRzx1o577q62brsnurrZusxy3kcXs6E4SOeOtEcJHzo60c+d1dbN1mHdXWzdZkct5HF7Og+Ej50daDhI5460c+91VbN1mHdVWzdZjlvI4vZ0Fwkc8daDhI5460c+91VbN72HdVWzdZjl/I4nZ0Fwkc8daDhI5460c+91VbN1mHdVWze9jlvI4vZ0FwkfOjrQcJHzo60c+91VbN1mHdVWzdZjlvI4nZ0HwkfOjrRHCR86OtHPvdVWzdZkd1dbN1mTy3kcTs6E4SPnR1ojhI+dHWjnzurrZusyO6utm67HLeRxezoXhI5460HCRzx1o567rK2brsO6ytm67HLdzi9nQvCLOtaGOeY7rqy8j/dJmeuTfBq0pJSk3Hyxk8pHNWnmNpTFyJbpAxdx3zSt1JVKbWP1oY8aMoZ5jCwAAABp/fRv5yrOjGX7MP2f3+Vm3Z8z0M513ZVXK1zx85l1iM1K7k4hg28eNhgCGNykASkSkQBInAkMCAYBgNgTgAuBKQyQYALgGA2AYALgGA2AYAJgGBVpUpVJRpwjKU5NRhCKcpSk+ZJLjbNl7l97HijWvKWZqyUnzeqpPy6FrZxVXFO6YiZ2axs9nnVlkUoVKs/NowlVlqimzP2TcNelZYqx1ILPWnSpe5vH3G9LvuyhZIKnZ6VOjBfVpxUV/UvMCidRPxCyLf20at7K9H9SzrTaF+iInvZXovqWd6LQv1RvQDnj1OuHDn+tvfXtD/KSn0dazy2yRjLRuavCjx1LFbIpeXgJ1FrimjpIMCY1FX0jhw5aqU5QeEozg804OD1MQ2Tv118bTY6K+pRq1X/AK5RS+CRrZmuir1U5U1RicPY739+ys9pprF5LeEl6jesJJpNczSa0HM9yTatEcM62nR10yxs1Fvy047DLqIxOV1ufZegQSZsrCVPBl917DnLdauVz+8dG1PBl917DnPdb41U0s0afqV3NmGRKQJDo2KQkTgSkNgQFSGwJSGSJC4E4DJE4ALgTgNgGAEYEYD4BkkhcCMB8C+uS7+zLXZrN5KtWMJeqnzyepMifb3Gxt63cwqVGN41o/TVot2ZNf3VB/XXrlswzmxBKVNQSjFJKKSSXEkksEioedVVNU5lpiMQAADlIAAACGSAGht9W0cLe1ZY4qjTo0l6v2cprXNnkWZfdXaOHvG21efKtNVL1xjLJXuRiWj0aPamIZqt11c6+nhpR0dcvitDo47DnK5/7+npR0bcvitDo47DPqN4WW18AAZlpKvgy+69hzpus8ZqaWdF1OaWh7DnXdYuVy0l9jdXc2YhEpAkOka1ISGSBIdIkQkMkSkTgSIUScCcCcAFwJGwJwJw5IGA4YDATA9bvXUVK9YN/UoV5r737MdkmeVwPYb1S75v8LW+OmV3eiXVHVDcgAB5zUAAAPPbqd09C6qcXVxqVZ48FZ4NZc8OeTx5orOa8tW+jeDf0VKxUo+RTp1q8sPvcJHYY7fDtLrXtam22qbp2eKf1YRgm0v9U5P955to2W7NPpzKiquc+z2lDfTvBf3lKxT+7TrUn+YzLWTfZXNXscl66NXL90ktprNoVo6mzRPwj1z9qU223J88m5PS3i9orKjQrRY5XFzrlFPSjoy5vFqHRxOdbnXKKelHRVzeLUOjiZtR8Lba+AAMy0lTmloew533WLlMtLOiKnNLQ9hzzuqXKZaWX2N1dzZiEh4xIiioomyIUBIZIEhkiUISGySUhkicBcCUh8kEiUFwJyRsCcBgJkhgOGAwEwPX71i75/wtb4qZ5PA9dvXrvn/C1vipld7ol1R1Q3AAAea1gGAAaA3XPG8rd+JqLUkv0MO0ZndWu+Vu/E1Npimj06I/xhlndSwFaKjRDRKFFxEaKzQkokJVroXKKelHRVz+LUOjjsOd7oX09PSjoe5vFqHRx2GS/wDC22vgADOtJU8GWh7DnrdUuUy0nQtTwZaHsOfd1K5TLSaNPurubMTFFRIIodI2M6Eh0iVEbA6wgqQyQyiSogLgSojpEpEmSZJOSPgGAMlyT3O5rcLQt9jo2qdavCVVTxjBU8lYTlHixjj5DxOBuPe//wAKsuir+bMz6iqaacxLu1ETPuw/9mNn+02nVS/lMlud3GUbutHZFOtWqS4OVPJnkZOEnF48STx/ZPUgY5uVzGJloiimPhIABw6BBIAeJvLe7s9qtFW0ytFojKtUdRxiqeSm/IsViW39l1m+02rVS/lPfAWcWuPlx6Kfp4D+y2zfabVqpfylOtvYWWEZTdptWEYyk+KlzJY+abDMff8AUyLFa5+bZa71U2TF2v7PRT9OeEK0VEuJaERJG+WZUuhfTx0o6Gufxah0cdhz3dS+njpR0Jc/i1Do47DJqPhfbXoABmWqdTmloew533U1WrXLyrF850RU5paHsOdd1i5XLSzRp+pVd2WdOvF8/EXEeP1+8x0UVY+o3YZ2QSGSLWFaS5+PSV42heVNaOMnBlVwGSFjUi/Kv38RVSJwgqROSNgNkk4CYEpDYE4EhMDcO9//AIVZdFX82ZqHJNp7iLys9K7bNTqV6MJJVcYzqwjJfSyfGmzLqozRH6tsz7vWgWHbqyfarN/z0/mVLPeNCtLJpVqVSWGVk06kZvDPgnzcaPPxP00ZheAABIAAAgCxq3tZqcnCdooQlF4SjKtCMovM03xCu/LH9qs3/PT+YxP0jMMgYPdtPJuq8H/4tZa4tfqXXb+xfa7L/wCxS+Z53d/fVmnddqp0bRZ6k5KnFU4VoTk8asceJPHmxO6KZ9UeyKp9pajkinNpc7SKVStJ+XDQW80enhkX91Vl2RHDj416kdC3N4tQ6OOw5zuhcop6VtOjLm8WodHHYY9T8L7S9AAMy4tTwZaHsOdt1XjctLOiangy0PYc8bqlyqWk0abqVXdmKiipGJEUVUj0IhmQojKJKQ6idIQkSkMkMokiYzkvrPaOq0tOlCJDZIQdWh5l7x1aP+33lLAMBgyr8Osz9wcPHM/cUckMkYMq3DRzPUj1m9jNO8ZJL/KVM3pKZ43A9dvXLvjL8JV/MplN+P8Azl3b6obbAAPJbQQSQBofdlj2zt3H/wBf/wCImDcVmM9uvXfO3dPL4ImGaPYt9EfjDVvKg4IVxK7QjR2hRlEptFdoSUTmXUHuhcojpR0Vc3i1Do47Dni6VyinpR0Pc3i1Do47DDqt4aLS9AAMi0tTwXoew563ULlUtJ0LU8GWh7DnzdOuUy0mrS9UqruzGxRUSIiipFHosoURkiUh0iUIURsCUhkicIKojYE4DZJJkmSTkj5JOAQp4E5I+BOSBTwPW72C74y/CVfzKZ5bJPVb2S74y/CVPjplOo/1ystdcNrgAHjtwIJIA0ZuuXfO3dPL4ImHcTNbrV3ytvTv4YmIaPat9EfjBV1SouIriVnERxOkKLRTaK7RTlEhJrqX08NKOhbm8WodHHYc+3YuUR0o6Dufxah0cdhg1e8NFleAAGReWp4MtD2HP26ZcplpOgKngvQ9hoLdIuUy0mnSdUqb2zHRRUjEiKKqiekyhIZRJSHUSUISGySUiUiUIURsCUhsAgmBKiPgTkgJgGBUyQyQKeB6re1XfGX4Wp+ZA8zknqN7dd8Jfhan5kCrU/65WWuuG0gADxm8EEgBpDdWu+Vt/ES+GJiGjM7ql3xtv4iXwxMU4nt2+iPx59XVKi0K4lZxEaOkKEolOSLiSKU0QlN2R+nhpR0Dc/i1Ho47DQF2r6eGlG/7n8Wo9HHYefq/hpsr0AAxryVPBloew0FujXKpaTftTwXoew0LuiXKpaTXpOqVN7Yl3WCVbjxyYLix8reZIzELropeC363J/oXFnpKnGMFzRSX9SsbpqlmWqu2j5nWn8xu11HzOtP5l1gOkRmRaK7aPmdafzGV3UfM60vmXSQyQzJhaq7qPmdafzJV3UfM60vmXSQyRHqkws+11HzOtP5jdrqXmdafzLvAMCcz9mIWva6l5nWn8w7XUfM60/mXmAYDM/ZiFn2upeZ1p/MzW4uywp21uMcH2PVXPJ8WXTzsscDLbk1yz+Hq/HApvTPol3bj/KHtgADzWwEMkGBq6/bBSlbLU5QxbrSbeMl9WPrLF3bR8zrT+Zl738btXTS+GJaNHq25n0x+MNW8rDtdR8zrT+Yru2j5nWn8y+aFaO8yhj53ZRf1MNEpfMxd43Y6S4SLcornT54+v1o9E0JJCJkeTu5fTw0o35dHi1D7kdhoqhS4O1ZHkjPBaMeL3G9bo8Wo/ciZNZ8NFleAAGNeWp4MtD2Gh7+XKn979TfFTwZaHsNE3942/vLaatH1Spv7M8kOkKh0bGZKQ6RCGQAkMkCQ2AAkTgGBKQBgGBKQyQSXAMBsAAXAy25Rcr/h6nxwMWZbcquV/wAPP44FV7ol1R1Q9mAAea2AhkkMDXN7Lldq6Z7EWmBe3quVWrppbEWjPVt9MfjFVvJGhGio0JI6ckaEaKmAkgPOzXLpdItiN33R4tR+5HYaRqLl0ukWxG7ro8Wo9HHYZdZ8L7K8AAMbQWouJ6GaL3QxybTLHyS/U3sal3wLrdK0Ool+zJ5S0M06SrFeFV6M0niPFGKum3JxVObwkuJN80l5FpMukbpjDIlIZIhIdIAQ2BCQyQSMCcASGwAhIlAhsAFAbAnABDK7l/G/9ip8UDG4GT3Lrlf+xP4oFV7ol3b6oeyAjEMTzGxJBJDA15eq5VaemlsRa4F3eq5VaellsRanrW+mPxhq3kjQjRUYrOnKk0JJFVosLxt0aKaTxn5Fm9bGMjE89teHn4asF+hu26VhZ6P3I7DTu5W7Z2m0wwTfHi3tZuqlDJjGK5opLUjHrJjMQ02Y9sqgABjXoMdfV1QtlJ05c/1XmZkiBEzE5gafvjcpXs0nhFuPka40ywp0LTT4k5pZsWbtlFPiaT08ZQlYaL56cPZRsp1lURiYyomxE7NOpWnPU1sdK05562be7X0fRw9lB2vo+jh7KO+d8XPL92o12TnnrYy7Izz1s232vo+jh7KDsCj6OHsoc74nL92pk7Rnqa2MnaM9TWza/YFH0cNSDsCj6OHsonnvFHLd2qcbRnqa2SnaM8/ebV7Ao+jh7KDsCj6OGpDnvE5bu1XjaM9TWwyrRnqe82p2BR9HDUHYFH0cNSHPeJy3dqvKtGefvJpVbVB5UJ1ISwycYvB4Yri9yNp9gUfRw1IOwKPo4akROsif+U8v3ay7Y3h9otHtkdsrw+0Wn2v6GzewKPo4aiewKPo4eyjjmqf4hPBn+msO2V4faLR7X9CO2V4/aLR7f9DaHYFH0cPZRHYFH0cPZHM0fxCeDP8ATU1SVqk3KUqrlJ4ttvFvOxH2Tnqa2bd7Ao+jh7KDtfR9HD2Ud87H8ueX7tQPsnPU1sRq05562bh7X0fRw9lB2vo+jh7KHO+Jy/dpqdK0vibm/wB7K93bmq9oklkPDE2+rvo+jh7KK0KajxRSS9SSOatbOPaHUWI+ZYjc7cMLDDPUa43m9SM0BJjqqmqcyuiMAAAhIAAAgAACQAAAAAAAAAAAAAAAAAAAgAAgAABCEgAHSQAAAEAAEgAAAAAH/9k="/>
          <p:cNvSpPr>
            <a:spLocks noChangeAspect="1" noChangeArrowheads="1"/>
          </p:cNvSpPr>
          <p:nvPr/>
        </p:nvSpPr>
        <p:spPr bwMode="auto">
          <a:xfrm>
            <a:off x="1016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bs-Latn-BA"/>
          </a:p>
        </p:txBody>
      </p:sp>
      <p:sp>
        <p:nvSpPr>
          <p:cNvPr id="3" name="AutoShape 4" descr="data:image/jpeg;base64,/9j/4AAQSkZJRgABAQAAAQABAAD/2wCEAAkGBw8MDQ0MDQ8NDQ0NDQ0MDAwMDQ8MDAwMFBEWFhQRFBQYHCggGBolGxQUITEhJSkrLi4uFx8zODMsNyg5LisBCgoKDg0OFxAPFCwcFBwtLCwsLCwsLCwsLCwsLCwsLCwsLCwsKzc3LCwsLDcsLCw3Nyw3Kzc3LCsrKysrKysrK//AABEIAOEA4QMBIgACEQEDEQH/xAAcAAACAQUBAAAAAAAAAAAAAAAAAgEDBAUHCAb/xABNEAACAQEDBQgOBwUHBQAAAAAAAQIDBAURElFxkbEGBxMhJDFzohQVFiUyNEFSU2GSobLRI0JUcnSzwSKBhNLhFzM1RIKDk0NiZJTC/8QAGQEBAAMBAQAAAAAAAAAAAAAAAAEDBAIF/8QAKREBAAEDAgUFAQADAQAAAAAAAAECAxEEMRMUMmFiEiFBUXFSIjNCI//aAAwDAQACEQMRAD8A3iAFneVvp2Wm6tRpJcy8reZAXYrms61mpd0G+JOUnGk3GPMlHib/AHnl6u7CtJ/WemTZfTp6p3nCubkQ6B4SOeOtE8JHPHWjnrusrZusw7rK2brs75byRxezoThI5460HCRzx1o577q62brsnurrZusxy3kcXs6E4SOeOtEcJHzo60c+d1dbN1mHdXWzdZkct5HF7Og+Ej50daDhI5460c+91VbN1mHdVWzdZjlvI4vZ0Fwkc8daDhI5460c+91VbN72HdVWzdZjl/I4nZ0Fwkc8daDhI5460c+91VbN1mHdVWze9jlvI4vZ0FwkfOjrQcJHzo60c+91VbN1mHdVWzdZjlvI4nZ0HwkfOjrRHCR86OtHPvdVWzdZkd1dbN1mTy3kcTs6E4SPnR1ojhI+dHWjnzurrZusyO6utm67HLeRxezoXhI5460HCRzx1o567rK2brsO6ytm67HLdzi9nQvCLOtaGOeY7rqy8j/dJmeuTfBq0pJSk3Hyxk8pHNWnmNpTFyJbpAxdx3zSt1JVKbWP1oY8aMoZ5jCwAAABp/fRv5yrOjGX7MP2f3+Vm3Z8z0M513ZVXK1zx85l1iM1K7k4hg28eNhgCGNykASkSkQBInAkMCAYBgNgTgAuBKQyQYALgGA2AYALgGA2AYAJgGBVpUpVJRpwjKU5NRhCKcpSk+ZJLjbNl7l97HijWvKWZqyUnzeqpPy6FrZxVXFO6YiZ2axs9nnVlkUoVKs/NowlVlqimzP2TcNelZYqx1ILPWnSpe5vH3G9LvuyhZIKnZ6VOjBfVpxUV/UvMCidRPxCyLf20at7K9H9SzrTaF+iInvZXovqWd6LQv1RvQDnj1OuHDn+tvfXtD/KSn0dazy2yRjLRuavCjx1LFbIpeXgJ1FrimjpIMCY1FX0jhw5aqU5QeEozg804OD1MQ2Tv118bTY6K+pRq1X/AK5RS+CRrZmuir1U5U1RicPY739+ys9pprF5LeEl6jesJJpNczSa0HM9yTatEcM62nR10yxs1Fvy047DLqIxOV1ufZegQSZsrCVPBl917DnLdauVz+8dG1PBl917DnPdb41U0s0afqV3NmGRKQJDo2KQkTgSkNgQFSGwJSGSJC4E4DJE4ALgTgNgGAEYEYD4BkkhcCMB8C+uS7+zLXZrN5KtWMJeqnzyepMifb3Gxt63cwqVGN41o/TVot2ZNf3VB/XXrlswzmxBKVNQSjFJKKSSXEkksEioedVVNU5lpiMQAADlIAAACGSAGht9W0cLe1ZY4qjTo0l6v2cprXNnkWZfdXaOHvG21efKtNVL1xjLJXuRiWj0aPamIZqt11c6+nhpR0dcvitDo47DnK5/7+npR0bcvitDo47DPqN4WW18AAZlpKvgy+69hzpus8ZqaWdF1OaWh7DnXdYuVy0l9jdXc2YhEpAkOka1ISGSBIdIkQkMkSkTgSIUScCcCcAFwJGwJwJw5IGA4YDATA9bvXUVK9YN/UoV5r737MdkmeVwPYb1S75v8LW+OmV3eiXVHVDcgAB5zUAAAPPbqd09C6qcXVxqVZ48FZ4NZc8OeTx5orOa8tW+jeDf0VKxUo+RTp1q8sPvcJHYY7fDtLrXtam22qbp2eKf1YRgm0v9U5P955to2W7NPpzKiquc+z2lDfTvBf3lKxT+7TrUn+YzLWTfZXNXscl66NXL90ktprNoVo6mzRPwj1z9qU223J88m5PS3i9orKjQrRY5XFzrlFPSjoy5vFqHRxOdbnXKKelHRVzeLUOjiZtR8Lba+AAMy0lTmloew533WLlMtLOiKnNLQ9hzzuqXKZaWX2N1dzZiEh4xIiioomyIUBIZIEhkiUISGySUhkicBcCUh8kEiUFwJyRsCcBgJkhgOGAwEwPX71i75/wtb4qZ5PA9dvXrvn/C1vipld7ol1R1Q3AAAea1gGAAaA3XPG8rd+JqLUkv0MO0ZndWu+Vu/E1Npimj06I/xhlndSwFaKjRDRKFFxEaKzQkokJVroXKKelHRVz+LUOjjsOd7oX09PSjoe5vFqHRx2GS/wDC22vgADOtJU8GWh7DnrdUuUy0nQtTwZaHsOfd1K5TLSaNPurubMTFFRIIodI2M6Eh0iVEbA6wgqQyQyiSogLgSojpEpEmSZJOSPgGAMlyT3O5rcLQt9jo2qdavCVVTxjBU8lYTlHixjj5DxOBuPe//wAKsuir+bMz6iqaacxLu1ETPuw/9mNn+02nVS/lMlud3GUbutHZFOtWqS4OVPJnkZOEnF48STx/ZPUgY5uVzGJloiimPhIABw6BBIAeJvLe7s9qtFW0ytFojKtUdRxiqeSm/IsViW39l1m+02rVS/lPfAWcWuPlx6Kfp4D+y2zfabVqpfylOtvYWWEZTdptWEYyk+KlzJY+abDMff8AUyLFa5+bZa71U2TF2v7PRT9OeEK0VEuJaERJG+WZUuhfTx0o6Gufxah0cdhz3dS+njpR0Jc/i1Do47DJqPhfbXoABmWqdTmloew533U1WrXLyrF850RU5paHsOdd1i5XLSzRp+pVd2WdOvF8/EXEeP1+8x0UVY+o3YZ2QSGSLWFaS5+PSV42heVNaOMnBlVwGSFjUi/Kv38RVSJwgqROSNgNkk4CYEpDYE4EhMDcO9//AIVZdFX82ZqHJNp7iLys9K7bNTqV6MJJVcYzqwjJfSyfGmzLqozRH6tsz7vWgWHbqyfarN/z0/mVLPeNCtLJpVqVSWGVk06kZvDPgnzcaPPxP00ZheAABIAAAgCxq3tZqcnCdooQlF4SjKtCMovM03xCu/LH9qs3/PT+YxP0jMMgYPdtPJuq8H/4tZa4tfqXXb+xfa7L/wCxS+Z53d/fVmnddqp0bRZ6k5KnFU4VoTk8asceJPHmxO6KZ9UeyKp9pajkinNpc7SKVStJ+XDQW80enhkX91Vl2RHDj416kdC3N4tQ6OOw5zuhcop6VtOjLm8WodHHYY9T8L7S9AAMy4tTwZaHsOdt1XjctLOiangy0PYc8bqlyqWk0abqVXdmKiipGJEUVUj0IhmQojKJKQ6idIQkSkMkMokiYzkvrPaOq0tOlCJDZIQdWh5l7x1aP+33lLAMBgyr8Osz9wcPHM/cUckMkYMq3DRzPUj1m9jNO8ZJL/KVM3pKZ43A9dvXLvjL8JV/MplN+P8Azl3b6obbAAPJbQQSQBofdlj2zt3H/wBf/wCImDcVmM9uvXfO3dPL4ImGaPYt9EfjDVvKg4IVxK7QjR2hRlEptFdoSUTmXUHuhcojpR0Vc3i1Do47Dni6VyinpR0Pc3i1Do47DDqt4aLS9AAMi0tTwXoew563ULlUtJ0LU8GWh7DnzdOuUy0mrS9UqruzGxRUSIiipFHosoURkiUh0iUIURsCUhkicIKojYE4DZJJkmSTkj5JOAQp4E5I+BOSBTwPW72C74y/CVfzKZ5bJPVb2S74y/CVPjplOo/1ystdcNrgAHjtwIJIA0ZuuXfO3dPL4ImHcTNbrV3ytvTv4YmIaPat9EfjBV1SouIriVnERxOkKLRTaK7RTlEhJrqX08NKOhbm8WodHHYc+3YuUR0o6Dufxah0cdhg1e8NFleAAGReWp4MtD2HP26ZcplpOgKngvQ9hoLdIuUy0mnSdUqb2zHRRUjEiKKqiekyhIZRJSHUSUISGySUiUiUIURsCUhsAgmBKiPgTkgJgGBUyQyQKeB6re1XfGX4Wp+ZA8zknqN7dd8Jfhan5kCrU/65WWuuG0gADxm8EEgBpDdWu+Vt/ES+GJiGjM7ql3xtv4iXwxMU4nt2+iPx59XVKi0K4lZxEaOkKEolOSLiSKU0QlN2R+nhpR0Dc/i1Ho47DQF2r6eGlG/7n8Wo9HHYefq/hpsr0AAxryVPBloew0FujXKpaTftTwXoew0LuiXKpaTXpOqVN7Yl3WCVbjxyYLix8reZIzELropeC363J/oXFnpKnGMFzRSX9SsbpqlmWqu2j5nWn8xu11HzOtP5l1gOkRmRaK7aPmdafzGV3UfM60vmXSQyQzJhaq7qPmdafzJV3UfM60vmXSQyRHqkws+11HzOtP5jdrqXmdafzLvAMCcz9mIWva6l5nWn8w7XUfM60/mXmAYDM/ZiFn2upeZ1p/MzW4uywp21uMcH2PVXPJ8WXTzsscDLbk1yz+Hq/HApvTPol3bj/KHtgADzWwEMkGBq6/bBSlbLU5QxbrSbeMl9WPrLF3bR8zrT+Zl738btXTS+GJaNHq25n0x+MNW8rDtdR8zrT+Yru2j5nWn8y+aFaO8yhj53ZRf1MNEpfMxd43Y6S4SLcornT54+v1o9E0JJCJkeTu5fTw0o35dHi1D7kdhoqhS4O1ZHkjPBaMeL3G9bo8Wo/ciZNZ8NFleAAGNeWp4MtD2Gh7+XKn979TfFTwZaHsNE3942/vLaatH1Spv7M8kOkKh0bGZKQ6RCGQAkMkCQ2AAkTgGBKQBgGBKQyQSXAMBsAAXAy25Rcr/h6nxwMWZbcquV/wAPP44FV7ol1R1Q9mAAea2AhkkMDXN7Lldq6Z7EWmBe3quVWrppbEWjPVt9MfjFVvJGhGio0JI6ckaEaKmAkgPOzXLpdItiN33R4tR+5HYaRqLl0ukWxG7ro8Wo9HHYZdZ8L7K8AAMbQWouJ6GaL3QxybTLHyS/U3sal3wLrdK0Ool+zJ5S0M06SrFeFV6M0niPFGKum3JxVObwkuJN80l5FpMukbpjDIlIZIhIdIAQ2BCQyQSMCcASGwAhIlAhsAFAbAnABDK7l/G/9ip8UDG4GT3Lrlf+xP4oFV7ol3b6oeyAjEMTzGxJBJDA15eq5VaemlsRa4F3eq5VaellsRanrW+mPxhq3kjQjRUYrOnKk0JJFVosLxt0aKaTxn5Fm9bGMjE89teHn4asF+hu26VhZ6P3I7DTu5W7Z2m0wwTfHi3tZuqlDJjGK5opLUjHrJjMQ02Y9sqgABjXoMdfV1QtlJ05c/1XmZkiBEzE5gafvjcpXs0nhFuPka40ywp0LTT4k5pZsWbtlFPiaT08ZQlYaL56cPZRsp1lURiYyomxE7NOpWnPU1sdK05562be7X0fRw9lB2vo+jh7KO+d8XPL92o12TnnrYy7Izz1s232vo+jh7KDsCj6OHsoc74nL92pk7Rnqa2MnaM9TWza/YFH0cNSDsCj6OHsonnvFHLd2qcbRnqa2SnaM8/ebV7Ao+jh7KDsCj6OGpDnvE5bu1XjaM9TWwyrRnqe82p2BR9HDUHYFH0cNSHPeJy3dqvKtGefvJpVbVB5UJ1ISwycYvB4Yri9yNp9gUfRw1IOwKPo4akROsif+U8v3ay7Y3h9otHtkdsrw+0Wn2v6GzewKPo4aiewKPo4eyjjmqf4hPBn+msO2V4faLR7X9CO2V4/aLR7f9DaHYFH0cPZRHYFH0cPZHM0fxCeDP8ATU1SVqk3KUqrlJ4ttvFvOxH2Tnqa2bd7Ao+jh7KDtfR9HD2Ud87H8ueX7tQPsnPU1sRq05562bh7X0fRw9lB2vo+jh7KHO+Jy/dpqdK0vibm/wB7K93bmq9oklkPDE2+rvo+jh7KK0KajxRSS9SSOatbOPaHUWI+ZYjc7cMLDDPUa43m9SM0BJjqqmqcyuiMAAAhIAAAgAACQAAAAAAAAAAAAAAAAAAAgAAgAABCEgAHSQAAAEAAEgAAAAAH/9k="/>
          <p:cNvSpPr>
            <a:spLocks noChangeAspect="1" noChangeArrowheads="1"/>
          </p:cNvSpPr>
          <p:nvPr/>
        </p:nvSpPr>
        <p:spPr bwMode="auto">
          <a:xfrm>
            <a:off x="2540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bs-Latn-BA"/>
          </a:p>
        </p:txBody>
      </p:sp>
      <p:sp>
        <p:nvSpPr>
          <p:cNvPr id="4" name="AutoShape 6" descr="data:image/jpeg;base64,/9j/4AAQSkZJRgABAQAAAQABAAD/2wCEAAkGBw8MDQ0MDQ8NDQ0NDQ0MDAwMDQ8MDAwMFBEWFhQRFBQYHCggGBolGxQUITEhJSkrLi4uFx8zODMsNyg5LisBCgoKDg0OFxAPFCwcFBwtLCwsLCwsLCwsLCwsLCwsLCwsLCwsKzc3LCwsLDcsLCw3Nyw3Kzc3LCsrKysrKysrK//AABEIAOEA4QMBIgACEQEDEQH/xAAcAAACAQUBAAAAAAAAAAAAAAAAAgEDBAUHCAb/xABNEAACAQEDBQgOBwUHBQAAAAAAAQIDBAURElFxkbEGBxMhJDFzohQVFiUyNEFSU2GSobLRI0JUcnSzwSKBhNLhFzM1RIKDk0NiZJTC/8QAGQEBAAMBAQAAAAAAAAAAAAAAAAEDBAIF/8QAKREBAAEDAgUFAQADAQAAAAAAAAECAxEEMRMUMmFiEiFBUXFSIjNCI//aAAwDAQACEQMRAD8A3iAFneVvp2Wm6tRpJcy8reZAXYrms61mpd0G+JOUnGk3GPMlHib/AHnl6u7CtJ/WemTZfTp6p3nCubkQ6B4SOeOtE8JHPHWjnrusrZusw7rK2brs75byRxezoThI5460HCRzx1o577q62brsnurrZusxy3kcXs6E4SOeOtEcJHzo60c+d1dbN1mHdXWzdZkct5HF7Og+Ej50daDhI5460c+91VbN1mHdVWzdZjlvI4vZ0Fwkc8daDhI5460c+91VbN72HdVWzdZjl/I4nZ0Fwkc8daDhI5460c+91VbN1mHdVWze9jlvI4vZ0FwkfOjrQcJHzo60c+91VbN1mHdVWzdZjlvI4nZ0HwkfOjrRHCR86OtHPvdVWzdZkd1dbN1mTy3kcTs6E4SPnR1ojhI+dHWjnzurrZusyO6utm67HLeRxezoXhI5460HCRzx1o567rK2brsO6ytm67HLdzi9nQvCLOtaGOeY7rqy8j/dJmeuTfBq0pJSk3Hyxk8pHNWnmNpTFyJbpAxdx3zSt1JVKbWP1oY8aMoZ5jCwAAABp/fRv5yrOjGX7MP2f3+Vm3Z8z0M513ZVXK1zx85l1iM1K7k4hg28eNhgCGNykASkSkQBInAkMCAYBgNgTgAuBKQyQYALgGA2AYALgGA2AYAJgGBVpUpVJRpwjKU5NRhCKcpSk+ZJLjbNl7l97HijWvKWZqyUnzeqpPy6FrZxVXFO6YiZ2axs9nnVlkUoVKs/NowlVlqimzP2TcNelZYqx1ILPWnSpe5vH3G9LvuyhZIKnZ6VOjBfVpxUV/UvMCidRPxCyLf20at7K9H9SzrTaF+iInvZXovqWd6LQv1RvQDnj1OuHDn+tvfXtD/KSn0dazy2yRjLRuavCjx1LFbIpeXgJ1FrimjpIMCY1FX0jhw5aqU5QeEozg804OD1MQ2Tv118bTY6K+pRq1X/AK5RS+CRrZmuir1U5U1RicPY739+ys9pprF5LeEl6jesJJpNczSa0HM9yTatEcM62nR10yxs1Fvy047DLqIxOV1ufZegQSZsrCVPBl917DnLdauVz+8dG1PBl917DnPdb41U0s0afqV3NmGRKQJDo2KQkTgSkNgQFSGwJSGSJC4E4DJE4ALgTgNgGAEYEYD4BkkhcCMB8C+uS7+zLXZrN5KtWMJeqnzyepMifb3Gxt63cwqVGN41o/TVot2ZNf3VB/XXrlswzmxBKVNQSjFJKKSSXEkksEioedVVNU5lpiMQAADlIAAACGSAGht9W0cLe1ZY4qjTo0l6v2cprXNnkWZfdXaOHvG21efKtNVL1xjLJXuRiWj0aPamIZqt11c6+nhpR0dcvitDo47DnK5/7+npR0bcvitDo47DPqN4WW18AAZlpKvgy+69hzpus8ZqaWdF1OaWh7DnXdYuVy0l9jdXc2YhEpAkOka1ISGSBIdIkQkMkSkTgSIUScCcCcAFwJGwJwJw5IGA4YDATA9bvXUVK9YN/UoV5r737MdkmeVwPYb1S75v8LW+OmV3eiXVHVDcgAB5zUAAAPPbqd09C6qcXVxqVZ48FZ4NZc8OeTx5orOa8tW+jeDf0VKxUo+RTp1q8sPvcJHYY7fDtLrXtam22qbp2eKf1YRgm0v9U5P955to2W7NPpzKiquc+z2lDfTvBf3lKxT+7TrUn+YzLWTfZXNXscl66NXL90ktprNoVo6mzRPwj1z9qU223J88m5PS3i9orKjQrRY5XFzrlFPSjoy5vFqHRxOdbnXKKelHRVzeLUOjiZtR8Lba+AAMy0lTmloew533WLlMtLOiKnNLQ9hzzuqXKZaWX2N1dzZiEh4xIiioomyIUBIZIEhkiUISGySUhkicBcCUh8kEiUFwJyRsCcBgJkhgOGAwEwPX71i75/wtb4qZ5PA9dvXrvn/C1vipld7ol1R1Q3AAAea1gGAAaA3XPG8rd+JqLUkv0MO0ZndWu+Vu/E1Npimj06I/xhlndSwFaKjRDRKFFxEaKzQkokJVroXKKelHRVz+LUOjjsOd7oX09PSjoe5vFqHRx2GS/wDC22vgADOtJU8GWh7DnrdUuUy0nQtTwZaHsOfd1K5TLSaNPurubMTFFRIIodI2M6Eh0iVEbA6wgqQyQyiSogLgSojpEpEmSZJOSPgGAMlyT3O5rcLQt9jo2qdavCVVTxjBU8lYTlHixjj5DxOBuPe//wAKsuir+bMz6iqaacxLu1ETPuw/9mNn+02nVS/lMlud3GUbutHZFOtWqS4OVPJnkZOEnF48STx/ZPUgY5uVzGJloiimPhIABw6BBIAeJvLe7s9qtFW0ytFojKtUdRxiqeSm/IsViW39l1m+02rVS/lPfAWcWuPlx6Kfp4D+y2zfabVqpfylOtvYWWEZTdptWEYyk+KlzJY+abDMff8AUyLFa5+bZa71U2TF2v7PRT9OeEK0VEuJaERJG+WZUuhfTx0o6Gufxah0cdhz3dS+njpR0Jc/i1Do47DJqPhfbXoABmWqdTmloew533U1WrXLyrF850RU5paHsOdd1i5XLSzRp+pVd2WdOvF8/EXEeP1+8x0UVY+o3YZ2QSGSLWFaS5+PSV42heVNaOMnBlVwGSFjUi/Kv38RVSJwgqROSNgNkk4CYEpDYE4EhMDcO9//AIVZdFX82ZqHJNp7iLys9K7bNTqV6MJJVcYzqwjJfSyfGmzLqozRH6tsz7vWgWHbqyfarN/z0/mVLPeNCtLJpVqVSWGVk06kZvDPgnzcaPPxP00ZheAABIAAAgCxq3tZqcnCdooQlF4SjKtCMovM03xCu/LH9qs3/PT+YxP0jMMgYPdtPJuq8H/4tZa4tfqXXb+xfa7L/wCxS+Z53d/fVmnddqp0bRZ6k5KnFU4VoTk8asceJPHmxO6KZ9UeyKp9pajkinNpc7SKVStJ+XDQW80enhkX91Vl2RHDj416kdC3N4tQ6OOw5zuhcop6VtOjLm8WodHHYY9T8L7S9AAMy4tTwZaHsOdt1XjctLOiangy0PYc8bqlyqWk0abqVXdmKiipGJEUVUj0IhmQojKJKQ6idIQkSkMkMokiYzkvrPaOq0tOlCJDZIQdWh5l7x1aP+33lLAMBgyr8Osz9wcPHM/cUckMkYMq3DRzPUj1m9jNO8ZJL/KVM3pKZ43A9dvXLvjL8JV/MplN+P8Azl3b6obbAAPJbQQSQBofdlj2zt3H/wBf/wCImDcVmM9uvXfO3dPL4ImGaPYt9EfjDVvKg4IVxK7QjR2hRlEptFdoSUTmXUHuhcojpR0Vc3i1Do47Dni6VyinpR0Pc3i1Do47DDqt4aLS9AAMi0tTwXoew563ULlUtJ0LU8GWh7DnzdOuUy0mrS9UqruzGxRUSIiipFHosoURkiUh0iUIURsCUhkicIKojYE4DZJJkmSTkj5JOAQp4E5I+BOSBTwPW72C74y/CVfzKZ5bJPVb2S74y/CVPjplOo/1ystdcNrgAHjtwIJIA0ZuuXfO3dPL4ImHcTNbrV3ytvTv4YmIaPat9EfjBV1SouIriVnERxOkKLRTaK7RTlEhJrqX08NKOhbm8WodHHYc+3YuUR0o6Dufxah0cdhg1e8NFleAAGReWp4MtD2HP26ZcplpOgKngvQ9hoLdIuUy0mnSdUqb2zHRRUjEiKKqiekyhIZRJSHUSUISGySUiUiUIURsCUhsAgmBKiPgTkgJgGBUyQyQKeB6re1XfGX4Wp+ZA8zknqN7dd8Jfhan5kCrU/65WWuuG0gADxm8EEgBpDdWu+Vt/ES+GJiGjM7ql3xtv4iXwxMU4nt2+iPx59XVKi0K4lZxEaOkKEolOSLiSKU0QlN2R+nhpR0Dc/i1Ho47DQF2r6eGlG/7n8Wo9HHYefq/hpsr0AAxryVPBloew0FujXKpaTftTwXoew0LuiXKpaTXpOqVN7Yl3WCVbjxyYLix8reZIzELropeC363J/oXFnpKnGMFzRSX9SsbpqlmWqu2j5nWn8xu11HzOtP5l1gOkRmRaK7aPmdafzGV3UfM60vmXSQyQzJhaq7qPmdafzJV3UfM60vmXSQyRHqkws+11HzOtP5jdrqXmdafzLvAMCcz9mIWva6l5nWn8w7XUfM60/mXmAYDM/ZiFn2upeZ1p/MzW4uywp21uMcH2PVXPJ8WXTzsscDLbk1yz+Hq/HApvTPol3bj/KHtgADzWwEMkGBq6/bBSlbLU5QxbrSbeMl9WPrLF3bR8zrT+Zl738btXTS+GJaNHq25n0x+MNW8rDtdR8zrT+Yru2j5nWn8y+aFaO8yhj53ZRf1MNEpfMxd43Y6S4SLcornT54+v1o9E0JJCJkeTu5fTw0o35dHi1D7kdhoqhS4O1ZHkjPBaMeL3G9bo8Wo/ciZNZ8NFleAAGNeWp4MtD2Gh7+XKn979TfFTwZaHsNE3942/vLaatH1Spv7M8kOkKh0bGZKQ6RCGQAkMkCQ2AAkTgGBKQBgGBKQyQSXAMBsAAXAy25Rcr/h6nxwMWZbcquV/wAPP44FV7ol1R1Q9mAAea2AhkkMDXN7Lldq6Z7EWmBe3quVWrppbEWjPVt9MfjFVvJGhGio0JI6ckaEaKmAkgPOzXLpdItiN33R4tR+5HYaRqLl0ukWxG7ro8Wo9HHYZdZ8L7K8AAMbQWouJ6GaL3QxybTLHyS/U3sal3wLrdK0Ool+zJ5S0M06SrFeFV6M0niPFGKum3JxVObwkuJN80l5FpMukbpjDIlIZIhIdIAQ2BCQyQSMCcASGwAhIlAhsAFAbAnABDK7l/G/9ip8UDG4GT3Lrlf+xP4oFV7ol3b6oeyAjEMTzGxJBJDA15eq5VaemlsRa4F3eq5VaellsRanrW+mPxhq3kjQjRUYrOnKk0JJFVosLxt0aKaTxn5Fm9bGMjE89teHn4asF+hu26VhZ6P3I7DTu5W7Z2m0wwTfHi3tZuqlDJjGK5opLUjHrJjMQ02Y9sqgABjXoMdfV1QtlJ05c/1XmZkiBEzE5gafvjcpXs0nhFuPka40ywp0LTT4k5pZsWbtlFPiaT08ZQlYaL56cPZRsp1lURiYyomxE7NOpWnPU1sdK05562be7X0fRw9lB2vo+jh7KO+d8XPL92o12TnnrYy7Izz1s232vo+jh7KDsCj6OHsoc74nL92pk7Rnqa2MnaM9TWza/YFH0cNSDsCj6OHsonnvFHLd2qcbRnqa2SnaM8/ebV7Ao+jh7KDsCj6OGpDnvE5bu1XjaM9TWwyrRnqe82p2BR9HDUHYFH0cNSHPeJy3dqvKtGefvJpVbVB5UJ1ISwycYvB4Yri9yNp9gUfRw1IOwKPo4akROsif+U8v3ay7Y3h9otHtkdsrw+0Wn2v6GzewKPo4aiewKPo4eyjjmqf4hPBn+msO2V4faLR7X9CO2V4/aLR7f9DaHYFH0cPZRHYFH0cPZHM0fxCeDP8ATU1SVqk3KUqrlJ4ttvFvOxH2Tnqa2bd7Ao+jh7KDtfR9HD2Ud87H8ueX7tQPsnPU1sRq05562bh7X0fRw9lB2vo+jh7KHO+Jy/dpqdK0vibm/wB7K93bmq9oklkPDE2+rvo+jh7KK0KajxRSS9SSOatbOPaHUWI+ZYjc7cMLDDPUa43m9SM0BJjqqmqcyuiMAAAhIAAAgAACQAAAAAAAAAAAAAAAAAAAgAAgAABCEgAHSQAAAEAAEgAAAAAH/9k="/>
          <p:cNvSpPr>
            <a:spLocks noChangeAspect="1" noChangeArrowheads="1"/>
          </p:cNvSpPr>
          <p:nvPr/>
        </p:nvSpPr>
        <p:spPr bwMode="auto">
          <a:xfrm>
            <a:off x="406400"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bs-Latn-BA"/>
          </a:p>
        </p:txBody>
      </p:sp>
      <p:pic>
        <p:nvPicPr>
          <p:cNvPr id="2055"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79912" y="6286500"/>
            <a:ext cx="485495" cy="4854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descr="C:\Users\Vera\Desktop\foto\LOGO_SERTIFIKACIJA_AKREDITACIJA_FIN.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4000" y="1782294"/>
            <a:ext cx="2589808" cy="1934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88873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868143" y="260649"/>
            <a:ext cx="3096469" cy="4824536"/>
          </a:xfrm>
        </p:spPr>
        <p:txBody>
          <a:bodyPr/>
          <a:lstStyle/>
          <a:p>
            <a:pPr marL="0" indent="0">
              <a:buNone/>
            </a:pPr>
            <a:r>
              <a:rPr lang="bs-Latn-BA" sz="2000" dirty="0" smtClean="0"/>
              <a:t>Federation of Bosnia and Herzegovina</a:t>
            </a:r>
          </a:p>
          <a:p>
            <a:pPr marL="0" indent="0">
              <a:buNone/>
            </a:pPr>
            <a:endParaRPr lang="bs-Latn-BA" sz="2000" dirty="0" smtClean="0"/>
          </a:p>
          <a:p>
            <a:r>
              <a:rPr lang="bs-Latn-BA" sz="2000" dirty="0" smtClean="0"/>
              <a:t>Population –</a:t>
            </a:r>
          </a:p>
          <a:p>
            <a:pPr marL="0" indent="0">
              <a:buNone/>
            </a:pPr>
            <a:r>
              <a:rPr lang="bs-Latn-BA" sz="2000" dirty="0"/>
              <a:t>2,371,603</a:t>
            </a:r>
          </a:p>
          <a:p>
            <a:r>
              <a:rPr lang="bs-Latn-BA" sz="2000" dirty="0" smtClean="0"/>
              <a:t>Area – </a:t>
            </a:r>
          </a:p>
          <a:p>
            <a:pPr marL="0" indent="0">
              <a:buNone/>
            </a:pPr>
            <a:r>
              <a:rPr lang="bs-Latn-BA" sz="2000" dirty="0" smtClean="0"/>
              <a:t>26,110</a:t>
            </a:r>
            <a:r>
              <a:rPr lang="bs-Latn-BA" sz="2000" dirty="0"/>
              <a:t> </a:t>
            </a:r>
            <a:r>
              <a:rPr lang="bs-Latn-BA" sz="2000" dirty="0" smtClean="0"/>
              <a:t>km</a:t>
            </a:r>
            <a:r>
              <a:rPr lang="bs-Latn-BA" sz="2000" baseline="30000" dirty="0" smtClean="0"/>
              <a:t>2</a:t>
            </a:r>
          </a:p>
          <a:p>
            <a:r>
              <a:rPr lang="bs-Latn-BA" sz="2000" dirty="0" smtClean="0"/>
              <a:t>Municipality – </a:t>
            </a:r>
          </a:p>
          <a:p>
            <a:pPr marL="0" indent="0">
              <a:buNone/>
            </a:pPr>
            <a:r>
              <a:rPr lang="bs-Latn-BA" sz="2000" dirty="0" smtClean="0"/>
              <a:t>79</a:t>
            </a:r>
          </a:p>
          <a:p>
            <a:r>
              <a:rPr lang="bs-Latn-BA" sz="2000" dirty="0" smtClean="0"/>
              <a:t>Density – </a:t>
            </a:r>
          </a:p>
          <a:p>
            <a:pPr marL="0" indent="0">
              <a:buNone/>
            </a:pPr>
            <a:r>
              <a:rPr lang="bs-Latn-BA" sz="2000" dirty="0" smtClean="0"/>
              <a:t>89,1</a:t>
            </a:r>
          </a:p>
          <a:p>
            <a:r>
              <a:rPr lang="bs-Latn-BA" sz="2000" dirty="0" smtClean="0"/>
              <a:t>Capital –</a:t>
            </a:r>
          </a:p>
          <a:p>
            <a:pPr marL="0" indent="0">
              <a:buNone/>
            </a:pPr>
            <a:r>
              <a:rPr lang="bs-Latn-BA" sz="2000" dirty="0" smtClean="0"/>
              <a:t>Sarajevo</a:t>
            </a:r>
          </a:p>
          <a:p>
            <a:pPr marL="0" indent="0">
              <a:buNone/>
            </a:pPr>
            <a:endParaRPr lang="bs-Latn-BA" sz="2000" dirty="0" smtClean="0"/>
          </a:p>
          <a:p>
            <a:pPr marL="0" indent="0">
              <a:buNone/>
            </a:pPr>
            <a:endParaRPr lang="bs-Latn-BA" sz="2000" dirty="0"/>
          </a:p>
        </p:txBody>
      </p:sp>
      <p:sp>
        <p:nvSpPr>
          <p:cNvPr id="4" name="Slide Number Placeholder 3"/>
          <p:cNvSpPr>
            <a:spLocks noGrp="1"/>
          </p:cNvSpPr>
          <p:nvPr>
            <p:ph type="sldNum" sz="quarter" idx="12"/>
          </p:nvPr>
        </p:nvSpPr>
        <p:spPr/>
        <p:txBody>
          <a:bodyPr/>
          <a:lstStyle/>
          <a:p>
            <a:pPr>
              <a:defRPr/>
            </a:pPr>
            <a:fld id="{62691418-458E-49C5-B20C-B0E337E411A3}" type="slidenum">
              <a:rPr lang="sr-Latn-CS" smtClean="0"/>
              <a:pPr>
                <a:defRPr/>
              </a:pPr>
              <a:t>2</a:t>
            </a:fld>
            <a:endParaRPr lang="sr-Latn-CS"/>
          </a:p>
        </p:txBody>
      </p:sp>
      <p:pic>
        <p:nvPicPr>
          <p:cNvPr id="1028" name="Picture 4" descr="https://upload.wikimedia.org/wikipedia/commons/thumb/e/e3/Sarajevo_City_Panorama.JPG/1920px-Sarajevo_City_Panoram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4149080"/>
            <a:ext cx="4368940" cy="2708441"/>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s://upload.wikimedia.org/wikipedia/commons/thumb/b/bf/Flag_of_Bosnia_and_Herzegovina.svg/125px-Flag_of_Bosnia_and_Herzegovina.svg.png">
            <a:hlinkClick r:id="rId3" tooltip="Flag of Bosnia and Herzegovina"/>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5972" y="5157193"/>
            <a:ext cx="3364952" cy="1695938"/>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ttps://upload.wikimedia.org/wikipedia/commons/b/bb/Bih_cantons_e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03648" y="-27385"/>
            <a:ext cx="4368940" cy="4125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87379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What is </a:t>
            </a:r>
            <a:r>
              <a:rPr lang="en-US" sz="2400" dirty="0" smtClean="0"/>
              <a:t>perceived </a:t>
            </a:r>
            <a:r>
              <a:rPr lang="en-US" sz="2400" dirty="0"/>
              <a:t>and promoted as "Evidence informed </a:t>
            </a:r>
            <a:r>
              <a:rPr lang="en-US" sz="2400" dirty="0" smtClean="0"/>
              <a:t>decision-making </a:t>
            </a:r>
            <a:r>
              <a:rPr lang="en-US" sz="2400" dirty="0"/>
              <a:t>and </a:t>
            </a:r>
            <a:r>
              <a:rPr lang="bs-Latn-BA" sz="2400" dirty="0" smtClean="0"/>
              <a:t>HTA</a:t>
            </a:r>
            <a:r>
              <a:rPr lang="en-US" sz="2400" dirty="0" smtClean="0"/>
              <a:t>" </a:t>
            </a:r>
            <a:r>
              <a:rPr lang="en-US" sz="2400" dirty="0"/>
              <a:t>on national level?</a:t>
            </a:r>
            <a:endParaRPr lang="bs-Latn-BA" sz="2400" dirty="0"/>
          </a:p>
        </p:txBody>
      </p:sp>
      <p:sp>
        <p:nvSpPr>
          <p:cNvPr id="3" name="Content Placeholder 2"/>
          <p:cNvSpPr>
            <a:spLocks noGrp="1"/>
          </p:cNvSpPr>
          <p:nvPr>
            <p:ph idx="1"/>
          </p:nvPr>
        </p:nvSpPr>
        <p:spPr/>
        <p:txBody>
          <a:bodyPr/>
          <a:lstStyle/>
          <a:p>
            <a:r>
              <a:rPr lang="en-GB" dirty="0" smtClean="0"/>
              <a:t>Book of rules on introduction of new health technologies in healthcare institutions and private practise as well as procedure of approval </a:t>
            </a:r>
            <a:r>
              <a:rPr lang="en-GB" dirty="0"/>
              <a:t>for use </a:t>
            </a:r>
            <a:r>
              <a:rPr lang="en-GB" dirty="0" smtClean="0"/>
              <a:t>of health </a:t>
            </a:r>
            <a:r>
              <a:rPr lang="en-GB" dirty="0"/>
              <a:t>technologies (</a:t>
            </a:r>
            <a:r>
              <a:rPr lang="en-GB" dirty="0" smtClean="0"/>
              <a:t>Official Gazette Federation of BiH no. 70/14),</a:t>
            </a:r>
          </a:p>
          <a:p>
            <a:r>
              <a:rPr lang="en-GB" dirty="0" smtClean="0"/>
              <a:t>Based on Healthcare Law, article 130. </a:t>
            </a:r>
            <a:r>
              <a:rPr lang="en-US" dirty="0" smtClean="0"/>
              <a:t>(Official </a:t>
            </a:r>
            <a:r>
              <a:rPr lang="en-US" dirty="0"/>
              <a:t>Gazette Federation of BiH no. </a:t>
            </a:r>
            <a:r>
              <a:rPr lang="en-US" dirty="0" smtClean="0"/>
              <a:t>46/10 and 75/13).</a:t>
            </a:r>
            <a:endParaRPr lang="en-GB" dirty="0"/>
          </a:p>
        </p:txBody>
      </p:sp>
      <p:sp>
        <p:nvSpPr>
          <p:cNvPr id="4" name="Slide Number Placeholder 3"/>
          <p:cNvSpPr>
            <a:spLocks noGrp="1"/>
          </p:cNvSpPr>
          <p:nvPr>
            <p:ph type="sldNum" sz="quarter" idx="12"/>
          </p:nvPr>
        </p:nvSpPr>
        <p:spPr/>
        <p:txBody>
          <a:bodyPr/>
          <a:lstStyle/>
          <a:p>
            <a:pPr>
              <a:defRPr/>
            </a:pPr>
            <a:fld id="{62691418-458E-49C5-B20C-B0E337E411A3}" type="slidenum">
              <a:rPr lang="sr-Latn-CS" smtClean="0"/>
              <a:pPr>
                <a:defRPr/>
              </a:pPr>
              <a:t>3</a:t>
            </a:fld>
            <a:endParaRPr lang="sr-Latn-CS"/>
          </a:p>
        </p:txBody>
      </p:sp>
    </p:spTree>
    <p:extLst>
      <p:ext uri="{BB962C8B-B14F-4D97-AF65-F5344CB8AC3E}">
        <p14:creationId xmlns:p14="http://schemas.microsoft.com/office/powerpoint/2010/main" val="11279842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Book of rules </a:t>
            </a:r>
            <a:r>
              <a:rPr lang="en-GB" dirty="0" smtClean="0"/>
              <a:t>(article 5.)</a:t>
            </a:r>
            <a:endParaRPr lang="bs-Latn-BA" dirty="0"/>
          </a:p>
        </p:txBody>
      </p:sp>
      <p:sp>
        <p:nvSpPr>
          <p:cNvPr id="3" name="Content Placeholder 2"/>
          <p:cNvSpPr>
            <a:spLocks noGrp="1"/>
          </p:cNvSpPr>
          <p:nvPr>
            <p:ph idx="1"/>
          </p:nvPr>
        </p:nvSpPr>
        <p:spPr/>
        <p:txBody>
          <a:bodyPr/>
          <a:lstStyle/>
          <a:p>
            <a:r>
              <a:rPr lang="en-GB" dirty="0" smtClean="0"/>
              <a:t>Final report is document consists of:</a:t>
            </a:r>
          </a:p>
          <a:p>
            <a:pPr lvl="1"/>
            <a:r>
              <a:rPr lang="en-GB" dirty="0" smtClean="0"/>
              <a:t>Description of health problem,</a:t>
            </a:r>
          </a:p>
          <a:p>
            <a:pPr lvl="1"/>
            <a:r>
              <a:rPr lang="en-GB" dirty="0" smtClean="0"/>
              <a:t>Current use of health technologies,</a:t>
            </a:r>
          </a:p>
          <a:p>
            <a:pPr lvl="1"/>
            <a:r>
              <a:rPr lang="en-GB" dirty="0" smtClean="0"/>
              <a:t>Technical characteristics of </a:t>
            </a:r>
            <a:r>
              <a:rPr lang="en-GB" dirty="0"/>
              <a:t>health </a:t>
            </a:r>
            <a:r>
              <a:rPr lang="en-GB" dirty="0" smtClean="0"/>
              <a:t>technologies,</a:t>
            </a:r>
          </a:p>
          <a:p>
            <a:pPr lvl="1"/>
            <a:r>
              <a:rPr lang="en-GB" dirty="0" smtClean="0"/>
              <a:t>Clinical safety and efficacy,</a:t>
            </a:r>
          </a:p>
          <a:p>
            <a:pPr lvl="1"/>
            <a:r>
              <a:rPr lang="en-GB" dirty="0" smtClean="0"/>
              <a:t>Costs and economic evaluation and</a:t>
            </a:r>
          </a:p>
          <a:p>
            <a:pPr lvl="1"/>
            <a:r>
              <a:rPr lang="en-GB" dirty="0" smtClean="0"/>
              <a:t>Ethical, social, legal and organizational principles.</a:t>
            </a:r>
          </a:p>
          <a:p>
            <a:pPr lvl="1"/>
            <a:endParaRPr lang="en-GB" dirty="0" smtClean="0"/>
          </a:p>
          <a:p>
            <a:endParaRPr lang="en-GB" dirty="0" smtClean="0"/>
          </a:p>
        </p:txBody>
      </p:sp>
      <p:sp>
        <p:nvSpPr>
          <p:cNvPr id="4" name="Slide Number Placeholder 3"/>
          <p:cNvSpPr>
            <a:spLocks noGrp="1"/>
          </p:cNvSpPr>
          <p:nvPr>
            <p:ph type="sldNum" sz="quarter" idx="12"/>
          </p:nvPr>
        </p:nvSpPr>
        <p:spPr/>
        <p:txBody>
          <a:bodyPr/>
          <a:lstStyle/>
          <a:p>
            <a:pPr>
              <a:defRPr/>
            </a:pPr>
            <a:fld id="{62691418-458E-49C5-B20C-B0E337E411A3}" type="slidenum">
              <a:rPr lang="sr-Latn-CS" smtClean="0"/>
              <a:pPr>
                <a:defRPr/>
              </a:pPr>
              <a:t>4</a:t>
            </a:fld>
            <a:endParaRPr lang="sr-Latn-CS"/>
          </a:p>
        </p:txBody>
      </p:sp>
    </p:spTree>
    <p:extLst>
      <p:ext uri="{BB962C8B-B14F-4D97-AF65-F5344CB8AC3E}">
        <p14:creationId xmlns:p14="http://schemas.microsoft.com/office/powerpoint/2010/main" val="8868812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Book of rules (article </a:t>
            </a:r>
            <a:r>
              <a:rPr lang="en-US" dirty="0" smtClean="0"/>
              <a:t>7.)</a:t>
            </a:r>
            <a:endParaRPr lang="bs-Latn-BA" dirty="0"/>
          </a:p>
        </p:txBody>
      </p:sp>
      <p:sp>
        <p:nvSpPr>
          <p:cNvPr id="3" name="Content Placeholder 2"/>
          <p:cNvSpPr>
            <a:spLocks noGrp="1"/>
          </p:cNvSpPr>
          <p:nvPr>
            <p:ph idx="1"/>
          </p:nvPr>
        </p:nvSpPr>
        <p:spPr>
          <a:xfrm>
            <a:off x="1476374" y="1600200"/>
            <a:ext cx="7667625" cy="4565104"/>
          </a:xfrm>
        </p:spPr>
        <p:txBody>
          <a:bodyPr/>
          <a:lstStyle/>
          <a:p>
            <a:r>
              <a:rPr lang="en-GB" dirty="0" err="1" smtClean="0"/>
              <a:t>HTA</a:t>
            </a:r>
            <a:r>
              <a:rPr lang="en-GB" dirty="0" smtClean="0"/>
              <a:t> commission established by Federal Minister of Health consists of seven members:</a:t>
            </a:r>
          </a:p>
          <a:p>
            <a:pPr marL="514350" indent="-514350">
              <a:buFont typeface="+mj-lt"/>
              <a:buAutoNum type="arabicPeriod"/>
            </a:pPr>
            <a:r>
              <a:rPr lang="en-GB" sz="2400" dirty="0" smtClean="0"/>
              <a:t>Medical doctor with academic degree,</a:t>
            </a:r>
          </a:p>
          <a:p>
            <a:pPr marL="514350" indent="-514350">
              <a:buFont typeface="+mj-lt"/>
              <a:buAutoNum type="arabicPeriod"/>
            </a:pPr>
            <a:r>
              <a:rPr lang="en-GB" sz="2400" dirty="0" smtClean="0"/>
              <a:t>Stomatology doctor with </a:t>
            </a:r>
            <a:r>
              <a:rPr lang="en-GB" sz="2400" dirty="0"/>
              <a:t>academic </a:t>
            </a:r>
            <a:r>
              <a:rPr lang="en-GB" sz="2400" dirty="0" smtClean="0"/>
              <a:t>degree,</a:t>
            </a:r>
          </a:p>
          <a:p>
            <a:pPr marL="514350" indent="-514350">
              <a:buFont typeface="+mj-lt"/>
              <a:buAutoNum type="arabicPeriod"/>
            </a:pPr>
            <a:r>
              <a:rPr lang="en-GB" sz="2400" dirty="0"/>
              <a:t>Pharmacist with academic </a:t>
            </a:r>
            <a:r>
              <a:rPr lang="en-GB" sz="2400" dirty="0" smtClean="0"/>
              <a:t>degree,</a:t>
            </a:r>
          </a:p>
          <a:p>
            <a:pPr marL="514350" indent="-514350">
              <a:buFont typeface="+mj-lt"/>
              <a:buAutoNum type="arabicPeriod"/>
            </a:pPr>
            <a:r>
              <a:rPr lang="en-GB" sz="2400" dirty="0" smtClean="0"/>
              <a:t>Technical engineer,</a:t>
            </a:r>
          </a:p>
          <a:p>
            <a:pPr marL="514350" indent="-514350">
              <a:buFont typeface="+mj-lt"/>
              <a:buAutoNum type="arabicPeriod"/>
            </a:pPr>
            <a:r>
              <a:rPr lang="en-GB" sz="2400" dirty="0" smtClean="0"/>
              <a:t>Representative from AKAZ,</a:t>
            </a:r>
          </a:p>
          <a:p>
            <a:pPr marL="514350" indent="-514350">
              <a:buFont typeface="+mj-lt"/>
              <a:buAutoNum type="arabicPeriod"/>
            </a:pPr>
            <a:r>
              <a:rPr lang="en-GB" sz="2400" dirty="0" smtClean="0"/>
              <a:t>Representative for Federal Health Insurance Fund,</a:t>
            </a:r>
          </a:p>
          <a:p>
            <a:pPr marL="514350" indent="-514350">
              <a:buFont typeface="+mj-lt"/>
              <a:buAutoNum type="arabicPeriod"/>
            </a:pPr>
            <a:r>
              <a:rPr lang="en-GB" sz="2400" dirty="0" smtClean="0"/>
              <a:t>Representative from Federal Ministry of Health.</a:t>
            </a:r>
          </a:p>
          <a:p>
            <a:pPr marL="514350" indent="-514350">
              <a:buFont typeface="+mj-lt"/>
              <a:buAutoNum type="arabicPeriod"/>
            </a:pPr>
            <a:endParaRPr lang="en-GB" sz="2400" dirty="0" smtClean="0"/>
          </a:p>
          <a:p>
            <a:endParaRPr lang="bs-Latn-BA" sz="2400" dirty="0"/>
          </a:p>
        </p:txBody>
      </p:sp>
      <p:sp>
        <p:nvSpPr>
          <p:cNvPr id="4" name="Slide Number Placeholder 3"/>
          <p:cNvSpPr>
            <a:spLocks noGrp="1"/>
          </p:cNvSpPr>
          <p:nvPr>
            <p:ph type="sldNum" sz="quarter" idx="12"/>
          </p:nvPr>
        </p:nvSpPr>
        <p:spPr/>
        <p:txBody>
          <a:bodyPr/>
          <a:lstStyle/>
          <a:p>
            <a:pPr>
              <a:defRPr/>
            </a:pPr>
            <a:fld id="{62691418-458E-49C5-B20C-B0E337E411A3}" type="slidenum">
              <a:rPr lang="sr-Latn-CS" smtClean="0"/>
              <a:pPr>
                <a:defRPr/>
              </a:pPr>
              <a:t>5</a:t>
            </a:fld>
            <a:endParaRPr lang="sr-Latn-CS"/>
          </a:p>
        </p:txBody>
      </p:sp>
    </p:spTree>
    <p:extLst>
      <p:ext uri="{BB962C8B-B14F-4D97-AF65-F5344CB8AC3E}">
        <p14:creationId xmlns:p14="http://schemas.microsoft.com/office/powerpoint/2010/main" val="28902496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Book of rules (article </a:t>
            </a:r>
            <a:r>
              <a:rPr lang="en-US" dirty="0" smtClean="0"/>
              <a:t>10.)</a:t>
            </a:r>
            <a:endParaRPr lang="bs-Latn-BA" dirty="0"/>
          </a:p>
        </p:txBody>
      </p:sp>
      <p:sp>
        <p:nvSpPr>
          <p:cNvPr id="3" name="Content Placeholder 2"/>
          <p:cNvSpPr>
            <a:spLocks noGrp="1"/>
          </p:cNvSpPr>
          <p:nvPr>
            <p:ph idx="1"/>
          </p:nvPr>
        </p:nvSpPr>
        <p:spPr/>
        <p:txBody>
          <a:bodyPr/>
          <a:lstStyle/>
          <a:p>
            <a:r>
              <a:rPr lang="bs-Latn-BA" dirty="0"/>
              <a:t>HTA </a:t>
            </a:r>
            <a:r>
              <a:rPr lang="bs-Latn-BA" dirty="0" smtClean="0"/>
              <a:t>commission</a:t>
            </a:r>
            <a:r>
              <a:rPr lang="en-GB" dirty="0" smtClean="0"/>
              <a:t> analyses prepared requests and check are the technical and functional preconditions are met for introducing new in accordance with request.</a:t>
            </a:r>
          </a:p>
          <a:p>
            <a:r>
              <a:rPr lang="en-GB" dirty="0" smtClean="0"/>
              <a:t>Health care institutions must not use </a:t>
            </a:r>
            <a:r>
              <a:rPr lang="en-GB" dirty="0"/>
              <a:t>new health technology </a:t>
            </a:r>
            <a:r>
              <a:rPr lang="en-GB" dirty="0" smtClean="0"/>
              <a:t>without permission for use issued by the Ministry in accordance with this Book of rules.</a:t>
            </a:r>
          </a:p>
          <a:p>
            <a:endParaRPr lang="bs-Latn-BA" dirty="0"/>
          </a:p>
        </p:txBody>
      </p:sp>
      <p:sp>
        <p:nvSpPr>
          <p:cNvPr id="4" name="Slide Number Placeholder 3"/>
          <p:cNvSpPr>
            <a:spLocks noGrp="1"/>
          </p:cNvSpPr>
          <p:nvPr>
            <p:ph type="sldNum" sz="quarter" idx="12"/>
          </p:nvPr>
        </p:nvSpPr>
        <p:spPr/>
        <p:txBody>
          <a:bodyPr/>
          <a:lstStyle/>
          <a:p>
            <a:pPr>
              <a:defRPr/>
            </a:pPr>
            <a:fld id="{62691418-458E-49C5-B20C-B0E337E411A3}" type="slidenum">
              <a:rPr lang="sr-Latn-CS" smtClean="0"/>
              <a:pPr>
                <a:defRPr/>
              </a:pPr>
              <a:t>6</a:t>
            </a:fld>
            <a:endParaRPr lang="sr-Latn-CS"/>
          </a:p>
        </p:txBody>
      </p:sp>
    </p:spTree>
    <p:extLst>
      <p:ext uri="{BB962C8B-B14F-4D97-AF65-F5344CB8AC3E}">
        <p14:creationId xmlns:p14="http://schemas.microsoft.com/office/powerpoint/2010/main" val="28064740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What actions were taken to improve Evidence based medicine practice?</a:t>
            </a:r>
            <a:endParaRPr lang="bs-Latn-BA" sz="2400" dirty="0"/>
          </a:p>
        </p:txBody>
      </p:sp>
      <p:sp>
        <p:nvSpPr>
          <p:cNvPr id="3" name="Content Placeholder 2"/>
          <p:cNvSpPr>
            <a:spLocks noGrp="1"/>
          </p:cNvSpPr>
          <p:nvPr>
            <p:ph idx="1"/>
          </p:nvPr>
        </p:nvSpPr>
        <p:spPr>
          <a:xfrm>
            <a:off x="1476375" y="1268760"/>
            <a:ext cx="7488238" cy="4525963"/>
          </a:xfrm>
        </p:spPr>
        <p:txBody>
          <a:bodyPr/>
          <a:lstStyle/>
          <a:p>
            <a:r>
              <a:rPr lang="en-US" dirty="0"/>
              <a:t>Agency for Healthcare Quality and Accreditation in </a:t>
            </a:r>
            <a:r>
              <a:rPr lang="en-US" dirty="0" err="1" smtClean="0"/>
              <a:t>FBiH</a:t>
            </a:r>
            <a:r>
              <a:rPr lang="en-US" dirty="0" smtClean="0"/>
              <a:t> (AKAZ) has mandate to </a:t>
            </a:r>
            <a:r>
              <a:rPr lang="en-US" i="1" dirty="0" smtClean="0"/>
              <a:t>define, validate and disseminate </a:t>
            </a:r>
            <a:r>
              <a:rPr lang="en-US" i="1" dirty="0" err="1" smtClean="0"/>
              <a:t>EB</a:t>
            </a:r>
            <a:r>
              <a:rPr lang="en-US" i="1" dirty="0" smtClean="0"/>
              <a:t> clinical practice guidelines for efficient clinical practice</a:t>
            </a:r>
            <a:r>
              <a:rPr lang="en-US" dirty="0" smtClean="0"/>
              <a:t>.</a:t>
            </a:r>
          </a:p>
          <a:p>
            <a:r>
              <a:rPr lang="en-US" b="1" dirty="0" smtClean="0"/>
              <a:t>AKAZ</a:t>
            </a:r>
            <a:r>
              <a:rPr lang="en-US" dirty="0" smtClean="0"/>
              <a:t> – education and training on </a:t>
            </a:r>
            <a:r>
              <a:rPr lang="en-US" dirty="0" err="1" smtClean="0"/>
              <a:t>EBM</a:t>
            </a:r>
            <a:r>
              <a:rPr lang="en-US" dirty="0" smtClean="0"/>
              <a:t> and clinical practice guidelines</a:t>
            </a:r>
          </a:p>
          <a:p>
            <a:r>
              <a:rPr lang="en-US" dirty="0" smtClean="0"/>
              <a:t>Medical schools,</a:t>
            </a:r>
          </a:p>
          <a:p>
            <a:r>
              <a:rPr lang="en-US" dirty="0" smtClean="0"/>
              <a:t>International organization, </a:t>
            </a:r>
          </a:p>
          <a:p>
            <a:r>
              <a:rPr lang="en-US" dirty="0" smtClean="0"/>
              <a:t>Professional societies..</a:t>
            </a:r>
          </a:p>
          <a:p>
            <a:endParaRPr lang="en-US" dirty="0"/>
          </a:p>
          <a:p>
            <a:endParaRPr lang="en-US" dirty="0" smtClean="0"/>
          </a:p>
          <a:p>
            <a:pPr marL="0" indent="0">
              <a:buNone/>
            </a:pPr>
            <a:endParaRPr lang="bs-Latn-BA" dirty="0"/>
          </a:p>
        </p:txBody>
      </p:sp>
      <p:sp>
        <p:nvSpPr>
          <p:cNvPr id="4" name="Slide Number Placeholder 3"/>
          <p:cNvSpPr>
            <a:spLocks noGrp="1"/>
          </p:cNvSpPr>
          <p:nvPr>
            <p:ph type="sldNum" sz="quarter" idx="12"/>
          </p:nvPr>
        </p:nvSpPr>
        <p:spPr/>
        <p:txBody>
          <a:bodyPr/>
          <a:lstStyle/>
          <a:p>
            <a:pPr>
              <a:defRPr/>
            </a:pPr>
            <a:fld id="{62691418-458E-49C5-B20C-B0E337E411A3}" type="slidenum">
              <a:rPr lang="sr-Latn-CS" smtClean="0"/>
              <a:pPr>
                <a:defRPr/>
              </a:pPr>
              <a:t>7</a:t>
            </a:fld>
            <a:endParaRPr lang="sr-Latn-CS"/>
          </a:p>
        </p:txBody>
      </p:sp>
    </p:spTree>
    <p:extLst>
      <p:ext uri="{BB962C8B-B14F-4D97-AF65-F5344CB8AC3E}">
        <p14:creationId xmlns:p14="http://schemas.microsoft.com/office/powerpoint/2010/main" val="37128377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2691418-458E-49C5-B20C-B0E337E411A3}" type="slidenum">
              <a:rPr lang="sr-Latn-CS" smtClean="0"/>
              <a:pPr>
                <a:defRPr/>
              </a:pPr>
              <a:t>8</a:t>
            </a:fld>
            <a:endParaRPr lang="sr-Latn-CS"/>
          </a:p>
        </p:txBody>
      </p:sp>
      <p:sp>
        <p:nvSpPr>
          <p:cNvPr id="7" name="Content Placeholder 6"/>
          <p:cNvSpPr>
            <a:spLocks noGrp="1"/>
          </p:cNvSpPr>
          <p:nvPr>
            <p:ph idx="1"/>
          </p:nvPr>
        </p:nvSpPr>
        <p:spPr>
          <a:xfrm>
            <a:off x="1476375" y="2204864"/>
            <a:ext cx="7488238" cy="3921299"/>
          </a:xfrm>
        </p:spPr>
        <p:txBody>
          <a:bodyPr/>
          <a:lstStyle/>
          <a:p>
            <a:r>
              <a:rPr lang="en-GB" sz="2000" dirty="0"/>
              <a:t>Cochrane – what is </a:t>
            </a:r>
            <a:r>
              <a:rPr lang="en-GB" sz="2000" dirty="0" smtClean="0"/>
              <a:t>it? Silvia </a:t>
            </a:r>
            <a:r>
              <a:rPr lang="en-GB" sz="2000" dirty="0" err="1"/>
              <a:t>Minozzi</a:t>
            </a:r>
            <a:r>
              <a:rPr lang="en-GB" sz="2000" dirty="0"/>
              <a:t>, Cochrane Methods Editor, Cochrane </a:t>
            </a:r>
            <a:r>
              <a:rPr lang="en-GB" sz="2000" dirty="0" smtClean="0"/>
              <a:t>Italia,</a:t>
            </a:r>
          </a:p>
          <a:p>
            <a:r>
              <a:rPr lang="en-US" sz="2000" dirty="0"/>
              <a:t>Cochrane systematic review – what, how, </a:t>
            </a:r>
            <a:r>
              <a:rPr lang="en-US" sz="2000" dirty="0" smtClean="0"/>
              <a:t>why? Dario </a:t>
            </a:r>
            <a:r>
              <a:rPr lang="en-US" sz="2000" dirty="0" err="1" smtClean="0"/>
              <a:t>Sambunjak</a:t>
            </a:r>
            <a:r>
              <a:rPr lang="en-US" sz="2000" dirty="0" smtClean="0"/>
              <a:t>, Cochrane </a:t>
            </a:r>
            <a:r>
              <a:rPr lang="en-US" sz="2000" dirty="0"/>
              <a:t>Learning and Support Officer, </a:t>
            </a:r>
            <a:r>
              <a:rPr lang="en-US" sz="2000" dirty="0" smtClean="0"/>
              <a:t>Croatia,</a:t>
            </a:r>
          </a:p>
          <a:p>
            <a:r>
              <a:rPr lang="en-US" sz="2000" dirty="0"/>
              <a:t>Setting priorities in clinical </a:t>
            </a:r>
            <a:r>
              <a:rPr lang="en-US" sz="2000" dirty="0" smtClean="0"/>
              <a:t>research, Mona </a:t>
            </a:r>
            <a:r>
              <a:rPr lang="en-US" sz="2000" dirty="0"/>
              <a:t>Nasser</a:t>
            </a:r>
            <a:r>
              <a:rPr lang="en-US" sz="2000" dirty="0" smtClean="0"/>
              <a:t>, Co-</a:t>
            </a:r>
            <a:r>
              <a:rPr lang="en-US" sz="2000" dirty="0" err="1" smtClean="0"/>
              <a:t>convenor</a:t>
            </a:r>
            <a:r>
              <a:rPr lang="en-US" sz="2000" dirty="0"/>
              <a:t>, Cochrane Agenda and Priority Setting Methods </a:t>
            </a:r>
            <a:r>
              <a:rPr lang="en-US" sz="2000" dirty="0" smtClean="0"/>
              <a:t>Group,</a:t>
            </a:r>
          </a:p>
          <a:p>
            <a:r>
              <a:rPr lang="en-US" sz="2000" dirty="0"/>
              <a:t>Hayashi's problem: the story of Cochrane systematic review "Neuraminidase inhibitors for preventing and treating influenza in adults and </a:t>
            </a:r>
            <a:r>
              <a:rPr lang="en-US" sz="2000" dirty="0" smtClean="0"/>
              <a:t>children“. Tom </a:t>
            </a:r>
            <a:r>
              <a:rPr lang="en-US" sz="2000" dirty="0"/>
              <a:t>Jefferson, Editor of Acute respiratory infections group (via Skype</a:t>
            </a:r>
            <a:r>
              <a:rPr lang="en-US" sz="2000" dirty="0" smtClean="0"/>
              <a:t>),</a:t>
            </a:r>
          </a:p>
          <a:p>
            <a:r>
              <a:rPr lang="en-US" sz="2000" dirty="0"/>
              <a:t>How it all began and what has been achieved? Cochrane Croatia </a:t>
            </a:r>
            <a:r>
              <a:rPr lang="en-US" sz="2000" dirty="0" smtClean="0"/>
              <a:t>story. Irena </a:t>
            </a:r>
            <a:r>
              <a:rPr lang="en-US" sz="2000" dirty="0" err="1"/>
              <a:t>Zakarija-Grković</a:t>
            </a:r>
            <a:r>
              <a:rPr lang="en-US" sz="2000" dirty="0"/>
              <a:t> , Co-director, Cochrane </a:t>
            </a:r>
            <a:r>
              <a:rPr lang="en-US" sz="2000" dirty="0" smtClean="0"/>
              <a:t>Croatia.</a:t>
            </a:r>
            <a:endParaRPr lang="en-US" sz="2000" dirty="0"/>
          </a:p>
          <a:p>
            <a:endParaRPr lang="en-US" sz="2000" dirty="0"/>
          </a:p>
          <a:p>
            <a:endParaRPr lang="en-US" sz="2000" dirty="0"/>
          </a:p>
          <a:p>
            <a:endParaRPr lang="en-US" sz="2000" dirty="0" smtClean="0"/>
          </a:p>
          <a:p>
            <a:endParaRPr lang="en-US" dirty="0"/>
          </a:p>
          <a:p>
            <a:endParaRPr lang="en-GB" dirty="0"/>
          </a:p>
          <a:p>
            <a:endParaRPr lang="bs-Latn-BA" dirty="0"/>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843808" y="0"/>
            <a:ext cx="4823451" cy="206084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93845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2691418-458E-49C5-B20C-B0E337E411A3}" type="slidenum">
              <a:rPr lang="sr-Latn-CS" smtClean="0"/>
              <a:pPr>
                <a:defRPr/>
              </a:pPr>
              <a:t>9</a:t>
            </a:fld>
            <a:endParaRPr lang="sr-Latn-CS"/>
          </a:p>
        </p:txBody>
      </p:sp>
      <p:sp>
        <p:nvSpPr>
          <p:cNvPr id="7" name="Content Placeholder 6"/>
          <p:cNvSpPr>
            <a:spLocks noGrp="1"/>
          </p:cNvSpPr>
          <p:nvPr>
            <p:ph idx="1"/>
          </p:nvPr>
        </p:nvSpPr>
        <p:spPr>
          <a:xfrm>
            <a:off x="1476375" y="1916832"/>
            <a:ext cx="7488238" cy="3921299"/>
          </a:xfrm>
        </p:spPr>
        <p:txBody>
          <a:bodyPr/>
          <a:lstStyle/>
          <a:p>
            <a:r>
              <a:rPr lang="en-GB" sz="2000" dirty="0"/>
              <a:t>Cochrane systematic reviews – highest  level of </a:t>
            </a:r>
            <a:r>
              <a:rPr lang="en-GB" sz="2000" dirty="0" smtClean="0"/>
              <a:t>evidence. </a:t>
            </a:r>
            <a:r>
              <a:rPr lang="en-GB" sz="2000" dirty="0" err="1" smtClean="0"/>
              <a:t>Filipa</a:t>
            </a:r>
            <a:r>
              <a:rPr lang="en-GB" sz="2000" dirty="0" smtClean="0"/>
              <a:t> </a:t>
            </a:r>
            <a:r>
              <a:rPr lang="en-GB" sz="2000" dirty="0" err="1"/>
              <a:t>Markotić</a:t>
            </a:r>
            <a:r>
              <a:rPr lang="en-GB" sz="2000" dirty="0"/>
              <a:t>, </a:t>
            </a:r>
            <a:r>
              <a:rPr lang="en-GB" sz="2000" dirty="0" smtClean="0"/>
              <a:t>UCH Mostar</a:t>
            </a:r>
            <a:r>
              <a:rPr lang="en-GB" sz="2000" dirty="0"/>
              <a:t>, Bosnia and </a:t>
            </a:r>
            <a:r>
              <a:rPr lang="en-GB" sz="2000" dirty="0" smtClean="0"/>
              <a:t>Herzegovina,</a:t>
            </a:r>
          </a:p>
          <a:p>
            <a:r>
              <a:rPr lang="en-GB" sz="2000" dirty="0"/>
              <a:t>Cochrane Database of systematic reviews – Practical use in creating essential medicines </a:t>
            </a:r>
            <a:r>
              <a:rPr lang="en-GB" sz="2000" dirty="0" smtClean="0"/>
              <a:t>lists. Mersiha </a:t>
            </a:r>
            <a:r>
              <a:rPr lang="en-GB" sz="2000" dirty="0" err="1"/>
              <a:t>Mahmić</a:t>
            </a:r>
            <a:r>
              <a:rPr lang="en-GB" sz="2000" dirty="0"/>
              <a:t>-Kaknjo, Cantonal Hospital </a:t>
            </a:r>
            <a:r>
              <a:rPr lang="en-GB" sz="2000" dirty="0" err="1"/>
              <a:t>Zenica</a:t>
            </a:r>
            <a:r>
              <a:rPr lang="en-GB" sz="2000" dirty="0"/>
              <a:t>, Bosnia and </a:t>
            </a:r>
            <a:r>
              <a:rPr lang="en-GB" sz="2000" dirty="0" smtClean="0"/>
              <a:t>Herzegovina,</a:t>
            </a:r>
          </a:p>
          <a:p>
            <a:r>
              <a:rPr lang="en-GB" sz="2000" dirty="0"/>
              <a:t>Using Cochrane methodology in making a systemic </a:t>
            </a:r>
            <a:r>
              <a:rPr lang="en-GB" sz="2000" dirty="0" smtClean="0"/>
              <a:t>review. </a:t>
            </a:r>
            <a:r>
              <a:rPr lang="en-GB" sz="2000" dirty="0" err="1" smtClean="0"/>
              <a:t>Nermin</a:t>
            </a:r>
            <a:r>
              <a:rPr lang="en-GB" sz="2000" dirty="0" smtClean="0"/>
              <a:t> </a:t>
            </a:r>
            <a:r>
              <a:rPr lang="en-GB" sz="2000" dirty="0"/>
              <a:t>S. </a:t>
            </a:r>
            <a:r>
              <a:rPr lang="en-GB" sz="2000" dirty="0" err="1"/>
              <a:t>Salkić</a:t>
            </a:r>
            <a:r>
              <a:rPr lang="en-GB" sz="2000" dirty="0"/>
              <a:t>, </a:t>
            </a:r>
            <a:r>
              <a:rPr lang="en-GB" sz="2000" dirty="0" err="1" smtClean="0"/>
              <a:t>UCC</a:t>
            </a:r>
            <a:r>
              <a:rPr lang="en-GB" sz="2000" dirty="0" smtClean="0"/>
              <a:t> Tuzla</a:t>
            </a:r>
            <a:r>
              <a:rPr lang="en-GB" sz="2000" dirty="0"/>
              <a:t>, Bosnia and </a:t>
            </a:r>
            <a:r>
              <a:rPr lang="en-GB" sz="2000" dirty="0" smtClean="0"/>
              <a:t>Herzegovina,</a:t>
            </a:r>
          </a:p>
          <a:p>
            <a:r>
              <a:rPr lang="en-GB" sz="2000" dirty="0"/>
              <a:t>IMPACT (</a:t>
            </a:r>
            <a:r>
              <a:rPr lang="en-GB" sz="2000" dirty="0" err="1"/>
              <a:t>IMProving</a:t>
            </a:r>
            <a:r>
              <a:rPr lang="en-GB" sz="2000" dirty="0"/>
              <a:t> Access to Clinical Trials data) Observatory: fast-tracking evolution of evidence </a:t>
            </a:r>
            <a:r>
              <a:rPr lang="en-GB" sz="2000" dirty="0" smtClean="0"/>
              <a:t>creation. </a:t>
            </a:r>
            <a:r>
              <a:rPr lang="en-GB" sz="2000" dirty="0" err="1" smtClean="0"/>
              <a:t>Karmela</a:t>
            </a:r>
            <a:r>
              <a:rPr lang="en-GB" sz="2000" dirty="0" smtClean="0"/>
              <a:t> </a:t>
            </a:r>
            <a:r>
              <a:rPr lang="en-GB" sz="2000" dirty="0" err="1"/>
              <a:t>Krleža-Jerić</a:t>
            </a:r>
            <a:r>
              <a:rPr lang="en-GB" sz="2000" dirty="0"/>
              <a:t>, </a:t>
            </a:r>
            <a:r>
              <a:rPr lang="en-GB" sz="2000" dirty="0" smtClean="0"/>
              <a:t>IMPACT </a:t>
            </a:r>
            <a:r>
              <a:rPr lang="en-GB" sz="2000" dirty="0"/>
              <a:t>Observatory/ </a:t>
            </a:r>
            <a:r>
              <a:rPr lang="en-GB" sz="2000" dirty="0" err="1" smtClean="0"/>
              <a:t>NEWFELPRO</a:t>
            </a:r>
            <a:r>
              <a:rPr lang="en-GB" sz="2000" dirty="0" smtClean="0"/>
              <a:t>,</a:t>
            </a:r>
          </a:p>
          <a:p>
            <a:r>
              <a:rPr lang="en-US" sz="2000" dirty="0"/>
              <a:t>Developing  guidelines in Bosnia and </a:t>
            </a:r>
            <a:r>
              <a:rPr lang="en-US" sz="2000" dirty="0" smtClean="0"/>
              <a:t>Herzegovina. </a:t>
            </a:r>
            <a:r>
              <a:rPr lang="en-US" sz="2000" dirty="0" err="1" smtClean="0"/>
              <a:t>Fadila</a:t>
            </a:r>
            <a:r>
              <a:rPr lang="en-US" sz="2000" dirty="0" smtClean="0"/>
              <a:t> </a:t>
            </a:r>
            <a:r>
              <a:rPr lang="en-US" sz="2000" dirty="0" err="1"/>
              <a:t>Serdarević</a:t>
            </a:r>
            <a:r>
              <a:rPr lang="en-US" sz="2000" dirty="0"/>
              <a:t>, Medical Faculty University of </a:t>
            </a:r>
            <a:r>
              <a:rPr lang="en-US" sz="2000" dirty="0" smtClean="0"/>
              <a:t>Sarajevo, BiH</a:t>
            </a:r>
          </a:p>
          <a:p>
            <a:r>
              <a:rPr lang="en-US" sz="2000" dirty="0"/>
              <a:t>Implementing science into practice, role of the Agency for Quality </a:t>
            </a:r>
            <a:r>
              <a:rPr lang="en-US" sz="2000" dirty="0" smtClean="0"/>
              <a:t>Improvement. Ahmed </a:t>
            </a:r>
            <a:r>
              <a:rPr lang="en-US" sz="2000" dirty="0"/>
              <a:t>Novo, </a:t>
            </a:r>
            <a:r>
              <a:rPr lang="en-US" sz="2000" dirty="0" smtClean="0"/>
              <a:t>AKAZ BiH.</a:t>
            </a:r>
            <a:endParaRPr lang="en-US" sz="2000" dirty="0"/>
          </a:p>
          <a:p>
            <a:endParaRPr lang="en-US" sz="2000" dirty="0"/>
          </a:p>
          <a:p>
            <a:endParaRPr lang="en-GB" sz="2000" dirty="0"/>
          </a:p>
          <a:p>
            <a:endParaRPr lang="en-GB" sz="2000" dirty="0"/>
          </a:p>
          <a:p>
            <a:endParaRPr lang="en-GB" sz="2000" dirty="0"/>
          </a:p>
          <a:p>
            <a:endParaRPr lang="en-GB" sz="2000" dirty="0"/>
          </a:p>
          <a:p>
            <a:endParaRPr lang="en-US" sz="2000" dirty="0"/>
          </a:p>
          <a:p>
            <a:endParaRPr lang="en-US" sz="2000" dirty="0"/>
          </a:p>
          <a:p>
            <a:endParaRPr lang="en-US" sz="2000" dirty="0" smtClean="0"/>
          </a:p>
          <a:p>
            <a:endParaRPr lang="en-US" dirty="0"/>
          </a:p>
          <a:p>
            <a:endParaRPr lang="en-GB" dirty="0"/>
          </a:p>
          <a:p>
            <a:endParaRPr lang="bs-Latn-BA" dirty="0"/>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843808" y="0"/>
            <a:ext cx="4823451" cy="206084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4074598"/>
      </p:ext>
    </p:extLst>
  </p:cSld>
  <p:clrMapOvr>
    <a:masterClrMapping/>
  </p:clrMapOvr>
  <p:timing>
    <p:tnLst>
      <p:par>
        <p:cTn id="1" dur="indefinite" restart="never" nodeType="tmRoot"/>
      </p:par>
    </p:tnLst>
  </p:timing>
</p:sld>
</file>

<file path=ppt/theme/theme1.xml><?xml version="1.0" encoding="utf-8"?>
<a:theme xmlns:a="http://schemas.openxmlformats.org/drawingml/2006/main" name="AKAZ_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AZ_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KAZ_Presentation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AKAZ_Presentation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AKAZ_Presentation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AKAZ_Presentation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AKAZ_Presentation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AKAZ_Presentation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AKAZ_Presentation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AKAZ_Presentation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AKAZ_Presentation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AKAZ_Presentation</Template>
  <TotalTime>13774</TotalTime>
  <Words>775</Words>
  <Application>Microsoft Office PowerPoint</Application>
  <PresentationFormat>On-screen Show (4:3)</PresentationFormat>
  <Paragraphs>112</Paragraphs>
  <Slides>12</Slides>
  <Notes>6</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AKAZ_Presentation</vt:lpstr>
      <vt:lpstr>  Evidence informed  decision-making and HTA</vt:lpstr>
      <vt:lpstr>PowerPoint Presentation</vt:lpstr>
      <vt:lpstr>What is perceived and promoted as "Evidence informed decision-making and HTA" on national level?</vt:lpstr>
      <vt:lpstr>Book of rules (article 5.)</vt:lpstr>
      <vt:lpstr>Book of rules (article 7.)</vt:lpstr>
      <vt:lpstr>Book of rules (article 10.)</vt:lpstr>
      <vt:lpstr>What actions were taken to improve Evidence based medicine practice?</vt:lpstr>
      <vt:lpstr>PowerPoint Presentation</vt:lpstr>
      <vt:lpstr>PowerPoint Presentation</vt:lpstr>
      <vt:lpstr>What are the methods for HTA in the country?</vt:lpstr>
      <vt:lpstr>Are there any activities related to Evidence informed policy process on national level?</vt:lpstr>
      <vt:lpstr>PowerPoint Presentation</vt:lpstr>
    </vt:vector>
  </TitlesOfParts>
  <Company>HQS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MANAGEMENT</dc:title>
  <dc:creator>hcrisp</dc:creator>
  <cp:lastModifiedBy>Ahmed Novo</cp:lastModifiedBy>
  <cp:revision>717</cp:revision>
  <cp:lastPrinted>2014-09-12T17:03:47Z</cp:lastPrinted>
  <dcterms:created xsi:type="dcterms:W3CDTF">2001-08-02T21:02:24Z</dcterms:created>
  <dcterms:modified xsi:type="dcterms:W3CDTF">2015-11-19T16:23:43Z</dcterms:modified>
</cp:coreProperties>
</file>